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9.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howSpecialPlsOnTitleSld="0" embedTrueTypeFonts="1" autoCompressPictures="0">
  <p:sldMasterIdLst>
    <p:sldMasterId id="2147483877" r:id="rId1"/>
  </p:sldMasterIdLst>
  <p:notesMasterIdLst>
    <p:notesMasterId r:id="rId16"/>
  </p:notesMasterIdLst>
  <p:sldIdLst>
    <p:sldId id="340" r:id="rId2"/>
    <p:sldId id="280" r:id="rId3"/>
    <p:sldId id="281" r:id="rId4"/>
    <p:sldId id="342" r:id="rId5"/>
    <p:sldId id="343" r:id="rId6"/>
    <p:sldId id="348" r:id="rId7"/>
    <p:sldId id="349" r:id="rId8"/>
    <p:sldId id="347" r:id="rId9"/>
    <p:sldId id="313" r:id="rId10"/>
    <p:sldId id="351" r:id="rId11"/>
    <p:sldId id="350" r:id="rId12"/>
    <p:sldId id="339" r:id="rId13"/>
    <p:sldId id="341" r:id="rId14"/>
    <p:sldId id="352" r:id="rId15"/>
  </p:sldIdLst>
  <p:sldSz cx="9144000" cy="6858000" type="screen4x3"/>
  <p:notesSz cx="6858000" cy="9144000"/>
  <p:embeddedFontLst>
    <p:embeddedFont>
      <p:font typeface="B Mitra" panose="00000400000000000000" pitchFamily="2" charset="-78"/>
      <p:regular r:id="rId17"/>
      <p:bold r:id="rId18"/>
    </p:embeddedFont>
    <p:embeddedFont>
      <p:font typeface="B Nazanin" panose="00000400000000000000" pitchFamily="2" charset="-78"/>
      <p:regular r:id="rId19"/>
      <p:bold r:id="rId20"/>
    </p:embeddedFont>
    <p:embeddedFont>
      <p:font typeface="B Titr" panose="00000700000000000000" pitchFamily="2" charset="-78"/>
      <p:bold r:id="rId21"/>
    </p:embeddedFont>
    <p:embeddedFont>
      <p:font typeface="B Zar" panose="00000400000000000000" pitchFamily="2" charset="-78"/>
      <p:regular r:id="rId22"/>
      <p:bold r:id="rId23"/>
    </p:embeddedFont>
    <p:embeddedFont>
      <p:font typeface="IRANYekan" panose="020B0604020202020204" charset="-78"/>
      <p:regular r:id="rId24"/>
      <p:bold r:id="rId25"/>
    </p:embeddedFont>
    <p:embeddedFont>
      <p:font typeface="IRANYekan ExtraBold" panose="020B0604020202020204" charset="-78"/>
      <p:bold r:id="rId26"/>
    </p:embeddedFont>
    <p:embeddedFont>
      <p:font typeface="IRANYekan Light" panose="020B0604020202020204" charset="-78"/>
      <p:regular r:id="rId27"/>
    </p:embeddedFont>
    <p:embeddedFont>
      <p:font typeface="IRANYekanFN" panose="020B0604020202020204" charset="-78"/>
      <p:regular r:id="rId28"/>
      <p:bold r:id="rId29"/>
    </p:embeddedFont>
    <p:embeddedFont>
      <p:font typeface="Rockwell" panose="02060603020205020403" pitchFamily="18" charset="0"/>
      <p:regular r:id="rId30"/>
      <p:bold r:id="rId31"/>
      <p:italic r:id="rId32"/>
      <p:boldItalic r:id="rId33"/>
    </p:embeddedFont>
    <p:embeddedFont>
      <p:font typeface="Rockwell Condensed" panose="02060603050405020104" pitchFamily="18" charset="0"/>
      <p:regular r:id="rId34"/>
      <p:bold r:id="rId35"/>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1C39F"/>
    <a:srgbClr val="C17D39"/>
    <a:srgbClr val="8AB833"/>
    <a:srgbClr val="EFE7CF"/>
    <a:srgbClr val="204498"/>
    <a:srgbClr val="FF9300"/>
    <a:srgbClr val="FFFFFF"/>
    <a:srgbClr val="ED0000"/>
    <a:srgbClr val="7CEB99"/>
    <a:srgbClr val="1F449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953" autoAdjust="0"/>
    <p:restoredTop sz="94671"/>
  </p:normalViewPr>
  <p:slideViewPr>
    <p:cSldViewPr snapToGrid="0" snapToObjects="1">
      <p:cViewPr>
        <p:scale>
          <a:sx n="75" d="100"/>
          <a:sy n="75" d="100"/>
        </p:scale>
        <p:origin x="516" y="-23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font" Target="fonts/font2.fntdata"/><Relationship Id="rId26" Type="http://schemas.openxmlformats.org/officeDocument/2006/relationships/font" Target="fonts/font10.fntdata"/><Relationship Id="rId39" Type="http://schemas.openxmlformats.org/officeDocument/2006/relationships/tableStyles" Target="tableStyles.xml"/><Relationship Id="rId21" Type="http://schemas.openxmlformats.org/officeDocument/2006/relationships/font" Target="fonts/font5.fntdata"/><Relationship Id="rId34" Type="http://schemas.openxmlformats.org/officeDocument/2006/relationships/font" Target="fonts/font18.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1.fntdata"/><Relationship Id="rId25" Type="http://schemas.openxmlformats.org/officeDocument/2006/relationships/font" Target="fonts/font9.fntdata"/><Relationship Id="rId33" Type="http://schemas.openxmlformats.org/officeDocument/2006/relationships/font" Target="fonts/font17.fntdata"/><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font" Target="fonts/font4.fntdata"/><Relationship Id="rId29" Type="http://schemas.openxmlformats.org/officeDocument/2006/relationships/font" Target="fonts/font1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8.fntdata"/><Relationship Id="rId32" Type="http://schemas.openxmlformats.org/officeDocument/2006/relationships/font" Target="fonts/font16.fntdata"/><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7.fntdata"/><Relationship Id="rId28" Type="http://schemas.openxmlformats.org/officeDocument/2006/relationships/font" Target="fonts/font12.fntdata"/><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font" Target="fonts/font3.fntdata"/><Relationship Id="rId31" Type="http://schemas.openxmlformats.org/officeDocument/2006/relationships/font" Target="fonts/font15.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6.fntdata"/><Relationship Id="rId27" Type="http://schemas.openxmlformats.org/officeDocument/2006/relationships/font" Target="fonts/font11.fntdata"/><Relationship Id="rId30" Type="http://schemas.openxmlformats.org/officeDocument/2006/relationships/font" Target="fonts/font14.fntdata"/><Relationship Id="rId35" Type="http://schemas.openxmlformats.org/officeDocument/2006/relationships/font" Target="fonts/font19.fntdata"/><Relationship Id="rId8" Type="http://schemas.openxmlformats.org/officeDocument/2006/relationships/slide" Target="slides/slide7.xml"/><Relationship Id="rId3" Type="http://schemas.openxmlformats.org/officeDocument/2006/relationships/slide" Target="slides/slide2.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F232ECE-4424-4D3C-B913-427E4966C2ED}" type="doc">
      <dgm:prSet loTypeId="urn:microsoft.com/office/officeart/2005/8/layout/hProcess4" loCatId="process" qsTypeId="urn:microsoft.com/office/officeart/2005/8/quickstyle/simple1" qsCatId="simple" csTypeId="urn:microsoft.com/office/officeart/2005/8/colors/accent1_2" csCatId="accent1" phldr="1"/>
      <dgm:spPr/>
      <dgm:t>
        <a:bodyPr/>
        <a:lstStyle/>
        <a:p>
          <a:endParaRPr lang="en-US"/>
        </a:p>
      </dgm:t>
    </dgm:pt>
    <dgm:pt modelId="{BDF7DCCD-B257-4C88-A61A-FFA823C34902}">
      <dgm:prSet phldrT="[Text]" custT="1"/>
      <dgm:spPr/>
      <dgm:t>
        <a:bodyPr/>
        <a:lstStyle/>
        <a:p>
          <a:pPr rtl="1"/>
          <a:r>
            <a:rPr lang="fa-IR" sz="1800" b="1" dirty="0">
              <a:cs typeface="B Nazanin" panose="00000400000000000000" pitchFamily="2" charset="-78"/>
            </a:rPr>
            <a:t>قوانین</a:t>
          </a:r>
          <a:endParaRPr lang="en-US" sz="1800" b="1" dirty="0">
            <a:cs typeface="B Nazanin" panose="00000400000000000000" pitchFamily="2" charset="-78"/>
          </a:endParaRPr>
        </a:p>
      </dgm:t>
    </dgm:pt>
    <dgm:pt modelId="{A517E9A9-EA0F-4D65-AC24-0F14992DCA1F}" type="parTrans" cxnId="{ACE309ED-6181-4E69-AF6D-5DDF695B6F35}">
      <dgm:prSet/>
      <dgm:spPr/>
      <dgm:t>
        <a:bodyPr/>
        <a:lstStyle/>
        <a:p>
          <a:pPr rtl="1"/>
          <a:endParaRPr lang="en-US" sz="2800" b="1">
            <a:cs typeface="B Nazanin" panose="00000400000000000000" pitchFamily="2" charset="-78"/>
          </a:endParaRPr>
        </a:p>
      </dgm:t>
    </dgm:pt>
    <dgm:pt modelId="{67818BFB-0928-45BC-930E-AB96E9D5EE01}" type="sibTrans" cxnId="{ACE309ED-6181-4E69-AF6D-5DDF695B6F35}">
      <dgm:prSet/>
      <dgm:spPr/>
      <dgm:t>
        <a:bodyPr/>
        <a:lstStyle/>
        <a:p>
          <a:pPr rtl="1"/>
          <a:endParaRPr lang="en-US" sz="2800" b="1">
            <a:cs typeface="B Nazanin" panose="00000400000000000000" pitchFamily="2" charset="-78"/>
          </a:endParaRPr>
        </a:p>
      </dgm:t>
    </dgm:pt>
    <dgm:pt modelId="{F85B5644-480B-4ED2-B7E9-F43121996694}">
      <dgm:prSet phldrT="[Text]" custT="1"/>
      <dgm:spPr/>
      <dgm:t>
        <a:bodyPr/>
        <a:lstStyle/>
        <a:p>
          <a:pPr rtl="1"/>
          <a:r>
            <a:rPr lang="fa-IR" sz="900" b="1" dirty="0">
              <a:cs typeface="B Nazanin" panose="00000400000000000000" pitchFamily="2" charset="-78"/>
            </a:rPr>
            <a:t>قانون حفاظت از کاربری اراضی</a:t>
          </a:r>
          <a:endParaRPr lang="en-US" sz="900" b="1" dirty="0">
            <a:cs typeface="B Nazanin" panose="00000400000000000000" pitchFamily="2" charset="-78"/>
          </a:endParaRPr>
        </a:p>
      </dgm:t>
    </dgm:pt>
    <dgm:pt modelId="{558E4323-ACA6-4E7F-A58A-0E5898B7A100}" type="parTrans" cxnId="{CB9B0537-7396-4B8C-98D1-A43E4FC416B7}">
      <dgm:prSet/>
      <dgm:spPr/>
      <dgm:t>
        <a:bodyPr/>
        <a:lstStyle/>
        <a:p>
          <a:pPr rtl="1"/>
          <a:endParaRPr lang="en-US" sz="2800" b="1">
            <a:cs typeface="B Nazanin" panose="00000400000000000000" pitchFamily="2" charset="-78"/>
          </a:endParaRPr>
        </a:p>
      </dgm:t>
    </dgm:pt>
    <dgm:pt modelId="{21282067-F740-4446-B38E-D0F932C778A4}" type="sibTrans" cxnId="{CB9B0537-7396-4B8C-98D1-A43E4FC416B7}">
      <dgm:prSet/>
      <dgm:spPr/>
      <dgm:t>
        <a:bodyPr/>
        <a:lstStyle/>
        <a:p>
          <a:pPr rtl="1"/>
          <a:endParaRPr lang="en-US" sz="2800" b="1">
            <a:cs typeface="B Nazanin" panose="00000400000000000000" pitchFamily="2" charset="-78"/>
          </a:endParaRPr>
        </a:p>
      </dgm:t>
    </dgm:pt>
    <dgm:pt modelId="{36C1AAF6-902F-4E94-BE5C-F57D3756A059}">
      <dgm:prSet phldrT="[Text]" custT="1"/>
      <dgm:spPr/>
      <dgm:t>
        <a:bodyPr/>
        <a:lstStyle/>
        <a:p>
          <a:pPr rtl="1"/>
          <a:r>
            <a:rPr lang="fa-IR" sz="900" b="1" dirty="0">
              <a:cs typeface="B Nazanin" panose="00000400000000000000" pitchFamily="2" charset="-78"/>
            </a:rPr>
            <a:t>قانون ارث</a:t>
          </a:r>
          <a:endParaRPr lang="en-US" sz="900" b="1" dirty="0">
            <a:cs typeface="B Nazanin" panose="00000400000000000000" pitchFamily="2" charset="-78"/>
          </a:endParaRPr>
        </a:p>
      </dgm:t>
    </dgm:pt>
    <dgm:pt modelId="{E104E89B-8197-46F1-A319-7A7DD06B9E13}" type="parTrans" cxnId="{D26817B3-1AC4-4273-83F8-E9039C498BBB}">
      <dgm:prSet/>
      <dgm:spPr/>
      <dgm:t>
        <a:bodyPr/>
        <a:lstStyle/>
        <a:p>
          <a:pPr rtl="1"/>
          <a:endParaRPr lang="en-US" sz="2800" b="1">
            <a:cs typeface="B Nazanin" panose="00000400000000000000" pitchFamily="2" charset="-78"/>
          </a:endParaRPr>
        </a:p>
      </dgm:t>
    </dgm:pt>
    <dgm:pt modelId="{35D6FD8B-7314-4CCD-A7F5-E852F69862C3}" type="sibTrans" cxnId="{D26817B3-1AC4-4273-83F8-E9039C498BBB}">
      <dgm:prSet/>
      <dgm:spPr/>
      <dgm:t>
        <a:bodyPr/>
        <a:lstStyle/>
        <a:p>
          <a:pPr rtl="1"/>
          <a:endParaRPr lang="en-US" sz="2800" b="1">
            <a:cs typeface="B Nazanin" panose="00000400000000000000" pitchFamily="2" charset="-78"/>
          </a:endParaRPr>
        </a:p>
      </dgm:t>
    </dgm:pt>
    <dgm:pt modelId="{98F48BCA-9A2B-4623-BFD3-AF7159AF325C}">
      <dgm:prSet phldrT="[Text]" custT="1"/>
      <dgm:spPr/>
      <dgm:t>
        <a:bodyPr/>
        <a:lstStyle/>
        <a:p>
          <a:pPr rtl="1"/>
          <a:r>
            <a:rPr lang="fa-IR" sz="1400" b="1" dirty="0">
              <a:cs typeface="B Nazanin" panose="00000400000000000000" pitchFamily="2" charset="-78"/>
            </a:rPr>
            <a:t>ضوابط و مقررات</a:t>
          </a:r>
          <a:endParaRPr lang="en-US" sz="1400" b="1" dirty="0">
            <a:cs typeface="B Nazanin" panose="00000400000000000000" pitchFamily="2" charset="-78"/>
          </a:endParaRPr>
        </a:p>
      </dgm:t>
    </dgm:pt>
    <dgm:pt modelId="{4CAF6828-EAA3-4EFB-B6F9-11ABDCF40B8A}" type="parTrans" cxnId="{9FC11FA2-837D-4ED6-8355-01620F0FC70F}">
      <dgm:prSet/>
      <dgm:spPr/>
      <dgm:t>
        <a:bodyPr/>
        <a:lstStyle/>
        <a:p>
          <a:pPr rtl="1"/>
          <a:endParaRPr lang="en-US" sz="2800" b="1">
            <a:cs typeface="B Nazanin" panose="00000400000000000000" pitchFamily="2" charset="-78"/>
          </a:endParaRPr>
        </a:p>
      </dgm:t>
    </dgm:pt>
    <dgm:pt modelId="{DA928588-07BE-463A-A297-578B75993285}" type="sibTrans" cxnId="{9FC11FA2-837D-4ED6-8355-01620F0FC70F}">
      <dgm:prSet/>
      <dgm:spPr/>
      <dgm:t>
        <a:bodyPr/>
        <a:lstStyle/>
        <a:p>
          <a:pPr rtl="1"/>
          <a:endParaRPr lang="en-US" sz="2800" b="1">
            <a:cs typeface="B Nazanin" panose="00000400000000000000" pitchFamily="2" charset="-78"/>
          </a:endParaRPr>
        </a:p>
      </dgm:t>
    </dgm:pt>
    <dgm:pt modelId="{17478C92-40F6-4024-9B11-769469C07CC3}">
      <dgm:prSet phldrT="[Text]" custT="1"/>
      <dgm:spPr/>
      <dgm:t>
        <a:bodyPr/>
        <a:lstStyle/>
        <a:p>
          <a:pPr rtl="1"/>
          <a:r>
            <a:rPr lang="fa-IR" sz="900" b="1" dirty="0">
              <a:cs typeface="B Nazanin" panose="00000400000000000000" pitchFamily="2" charset="-78"/>
            </a:rPr>
            <a:t>ضوابط تغییرات کاربری</a:t>
          </a:r>
          <a:endParaRPr lang="en-US" sz="900" b="1" dirty="0">
            <a:cs typeface="B Nazanin" panose="00000400000000000000" pitchFamily="2" charset="-78"/>
          </a:endParaRPr>
        </a:p>
      </dgm:t>
    </dgm:pt>
    <dgm:pt modelId="{57B91652-E00A-447E-8B7E-AD89A6D5C899}" type="parTrans" cxnId="{CC7775B4-7A8D-4F2F-AD37-490550DBF26C}">
      <dgm:prSet/>
      <dgm:spPr/>
      <dgm:t>
        <a:bodyPr/>
        <a:lstStyle/>
        <a:p>
          <a:pPr rtl="1"/>
          <a:endParaRPr lang="en-US" sz="2800" b="1">
            <a:cs typeface="B Nazanin" panose="00000400000000000000" pitchFamily="2" charset="-78"/>
          </a:endParaRPr>
        </a:p>
      </dgm:t>
    </dgm:pt>
    <dgm:pt modelId="{F3AC3A1B-A386-4EDC-9245-E6B759108BBF}" type="sibTrans" cxnId="{CC7775B4-7A8D-4F2F-AD37-490550DBF26C}">
      <dgm:prSet/>
      <dgm:spPr/>
      <dgm:t>
        <a:bodyPr/>
        <a:lstStyle/>
        <a:p>
          <a:pPr rtl="1"/>
          <a:endParaRPr lang="en-US" sz="2800" b="1">
            <a:cs typeface="B Nazanin" panose="00000400000000000000" pitchFamily="2" charset="-78"/>
          </a:endParaRPr>
        </a:p>
      </dgm:t>
    </dgm:pt>
    <dgm:pt modelId="{07F5C42E-5B5F-4992-93D2-DC63D490E788}">
      <dgm:prSet phldrT="[Text]" custT="1"/>
      <dgm:spPr/>
      <dgm:t>
        <a:bodyPr/>
        <a:lstStyle/>
        <a:p>
          <a:pPr rtl="1"/>
          <a:r>
            <a:rPr lang="fa-IR" sz="900" b="1" dirty="0">
              <a:cs typeface="B Nazanin" panose="00000400000000000000" pitchFamily="2" charset="-78"/>
            </a:rPr>
            <a:t>طرح های شهری و روستایی</a:t>
          </a:r>
          <a:endParaRPr lang="en-US" sz="900" b="1" dirty="0">
            <a:cs typeface="B Nazanin" panose="00000400000000000000" pitchFamily="2" charset="-78"/>
          </a:endParaRPr>
        </a:p>
      </dgm:t>
    </dgm:pt>
    <dgm:pt modelId="{8725F9DF-EB33-4D17-B463-9259FAFAA1A0}" type="parTrans" cxnId="{F2917E81-FE01-4659-BD2A-A615E337886A}">
      <dgm:prSet/>
      <dgm:spPr/>
      <dgm:t>
        <a:bodyPr/>
        <a:lstStyle/>
        <a:p>
          <a:pPr rtl="1"/>
          <a:endParaRPr lang="en-US" sz="2800" b="1">
            <a:cs typeface="B Nazanin" panose="00000400000000000000" pitchFamily="2" charset="-78"/>
          </a:endParaRPr>
        </a:p>
      </dgm:t>
    </dgm:pt>
    <dgm:pt modelId="{D8A2C96F-2D4C-4098-9300-FF6337D87A69}" type="sibTrans" cxnId="{F2917E81-FE01-4659-BD2A-A615E337886A}">
      <dgm:prSet/>
      <dgm:spPr/>
      <dgm:t>
        <a:bodyPr/>
        <a:lstStyle/>
        <a:p>
          <a:pPr rtl="1"/>
          <a:endParaRPr lang="en-US" sz="2800" b="1">
            <a:cs typeface="B Nazanin" panose="00000400000000000000" pitchFamily="2" charset="-78"/>
          </a:endParaRPr>
        </a:p>
      </dgm:t>
    </dgm:pt>
    <dgm:pt modelId="{6645C9A5-6BE4-4C8C-BE79-65C77F3BA9A4}">
      <dgm:prSet phldrT="[Text]" custT="1"/>
      <dgm:spPr/>
      <dgm:t>
        <a:bodyPr/>
        <a:lstStyle/>
        <a:p>
          <a:pPr rtl="1"/>
          <a:r>
            <a:rPr lang="fa-IR" sz="1600" b="1" dirty="0">
              <a:cs typeface="B Nazanin" panose="00000400000000000000" pitchFamily="2" charset="-78"/>
            </a:rPr>
            <a:t>دستگاه های اجرایی</a:t>
          </a:r>
          <a:endParaRPr lang="en-US" sz="1600" b="1" dirty="0">
            <a:cs typeface="B Nazanin" panose="00000400000000000000" pitchFamily="2" charset="-78"/>
          </a:endParaRPr>
        </a:p>
      </dgm:t>
    </dgm:pt>
    <dgm:pt modelId="{54BF1451-CDD5-48A1-ABE7-94A734274303}" type="parTrans" cxnId="{97C63638-6BA0-4D67-844C-40CA896FCA5A}">
      <dgm:prSet/>
      <dgm:spPr/>
      <dgm:t>
        <a:bodyPr/>
        <a:lstStyle/>
        <a:p>
          <a:pPr rtl="1"/>
          <a:endParaRPr lang="en-US" sz="2800" b="1">
            <a:cs typeface="B Nazanin" panose="00000400000000000000" pitchFamily="2" charset="-78"/>
          </a:endParaRPr>
        </a:p>
      </dgm:t>
    </dgm:pt>
    <dgm:pt modelId="{72CA23FD-1CF6-40CE-9A9D-10E966273187}" type="sibTrans" cxnId="{97C63638-6BA0-4D67-844C-40CA896FCA5A}">
      <dgm:prSet/>
      <dgm:spPr/>
      <dgm:t>
        <a:bodyPr/>
        <a:lstStyle/>
        <a:p>
          <a:pPr rtl="1"/>
          <a:endParaRPr lang="en-US" sz="2800" b="1">
            <a:cs typeface="B Nazanin" panose="00000400000000000000" pitchFamily="2" charset="-78"/>
          </a:endParaRPr>
        </a:p>
      </dgm:t>
    </dgm:pt>
    <dgm:pt modelId="{AD7013D3-817F-440C-9A8E-E85439523725}">
      <dgm:prSet phldrT="[Text]" custT="1"/>
      <dgm:spPr/>
      <dgm:t>
        <a:bodyPr/>
        <a:lstStyle/>
        <a:p>
          <a:pPr rtl="1"/>
          <a:r>
            <a:rPr lang="fa-IR" sz="900" b="1" dirty="0">
              <a:cs typeface="B Nazanin" panose="00000400000000000000" pitchFamily="2" charset="-78"/>
            </a:rPr>
            <a:t>شهرداری</a:t>
          </a:r>
          <a:endParaRPr lang="en-US" sz="900" b="1" dirty="0">
            <a:cs typeface="B Nazanin" panose="00000400000000000000" pitchFamily="2" charset="-78"/>
          </a:endParaRPr>
        </a:p>
      </dgm:t>
    </dgm:pt>
    <dgm:pt modelId="{E22F66A5-6D2C-4BC7-9EA6-973C456D2C4C}" type="parTrans" cxnId="{488DC5A2-A8A6-4A7F-AAC0-F5D309D1A988}">
      <dgm:prSet/>
      <dgm:spPr/>
      <dgm:t>
        <a:bodyPr/>
        <a:lstStyle/>
        <a:p>
          <a:pPr rtl="1"/>
          <a:endParaRPr lang="en-US" sz="2800" b="1">
            <a:cs typeface="B Nazanin" panose="00000400000000000000" pitchFamily="2" charset="-78"/>
          </a:endParaRPr>
        </a:p>
      </dgm:t>
    </dgm:pt>
    <dgm:pt modelId="{BABC9926-785F-479F-BA36-FCB94E670ECF}" type="sibTrans" cxnId="{488DC5A2-A8A6-4A7F-AAC0-F5D309D1A988}">
      <dgm:prSet/>
      <dgm:spPr/>
      <dgm:t>
        <a:bodyPr/>
        <a:lstStyle/>
        <a:p>
          <a:pPr rtl="1"/>
          <a:endParaRPr lang="en-US" sz="2800" b="1">
            <a:cs typeface="B Nazanin" panose="00000400000000000000" pitchFamily="2" charset="-78"/>
          </a:endParaRPr>
        </a:p>
      </dgm:t>
    </dgm:pt>
    <dgm:pt modelId="{208A18DF-8DB5-4B13-982B-C736F6DCA538}">
      <dgm:prSet phldrT="[Text]" custT="1"/>
      <dgm:spPr/>
      <dgm:t>
        <a:bodyPr/>
        <a:lstStyle/>
        <a:p>
          <a:pPr rtl="1"/>
          <a:r>
            <a:rPr lang="fa-IR" sz="900" b="1" dirty="0">
              <a:cs typeface="B Nazanin" panose="00000400000000000000" pitchFamily="2" charset="-78"/>
            </a:rPr>
            <a:t>قانون مالیات بر دارایی</a:t>
          </a:r>
          <a:endParaRPr lang="en-US" sz="900" b="1" dirty="0">
            <a:cs typeface="B Nazanin" panose="00000400000000000000" pitchFamily="2" charset="-78"/>
          </a:endParaRPr>
        </a:p>
      </dgm:t>
    </dgm:pt>
    <dgm:pt modelId="{FB80883C-661B-4D8E-8726-24D84682A6F0}" type="parTrans" cxnId="{E849E464-3A48-43CC-97A4-120585527D15}">
      <dgm:prSet/>
      <dgm:spPr/>
      <dgm:t>
        <a:bodyPr/>
        <a:lstStyle/>
        <a:p>
          <a:pPr rtl="1"/>
          <a:endParaRPr lang="en-US" sz="2800" b="1">
            <a:cs typeface="B Nazanin" panose="00000400000000000000" pitchFamily="2" charset="-78"/>
          </a:endParaRPr>
        </a:p>
      </dgm:t>
    </dgm:pt>
    <dgm:pt modelId="{82CA0D37-4065-44F0-B8AE-22A80D9947B6}" type="sibTrans" cxnId="{E849E464-3A48-43CC-97A4-120585527D15}">
      <dgm:prSet/>
      <dgm:spPr/>
      <dgm:t>
        <a:bodyPr/>
        <a:lstStyle/>
        <a:p>
          <a:pPr rtl="1"/>
          <a:endParaRPr lang="en-US" sz="2800" b="1">
            <a:cs typeface="B Nazanin" panose="00000400000000000000" pitchFamily="2" charset="-78"/>
          </a:endParaRPr>
        </a:p>
      </dgm:t>
    </dgm:pt>
    <dgm:pt modelId="{A6D0ED14-66BA-4993-9927-BDC068573BEF}">
      <dgm:prSet phldrT="[Text]" custT="1"/>
      <dgm:spPr/>
      <dgm:t>
        <a:bodyPr/>
        <a:lstStyle/>
        <a:p>
          <a:pPr rtl="1"/>
          <a:r>
            <a:rPr lang="fa-IR" sz="900" b="1" dirty="0">
              <a:cs typeface="B Nazanin" panose="00000400000000000000" pitchFamily="2" charset="-78"/>
            </a:rPr>
            <a:t>مجوزهای اشتغال و طرح ها</a:t>
          </a:r>
          <a:endParaRPr lang="en-US" sz="900" b="1" dirty="0">
            <a:cs typeface="B Nazanin" panose="00000400000000000000" pitchFamily="2" charset="-78"/>
          </a:endParaRPr>
        </a:p>
      </dgm:t>
    </dgm:pt>
    <dgm:pt modelId="{3A68B803-CC23-47E6-8FE0-B740BFEC74BF}" type="parTrans" cxnId="{C48122B6-BC17-4367-A579-C6DC541C6136}">
      <dgm:prSet/>
      <dgm:spPr/>
      <dgm:t>
        <a:bodyPr/>
        <a:lstStyle/>
        <a:p>
          <a:pPr rtl="1"/>
          <a:endParaRPr lang="en-US" sz="2800" b="1">
            <a:cs typeface="B Nazanin" panose="00000400000000000000" pitchFamily="2" charset="-78"/>
          </a:endParaRPr>
        </a:p>
      </dgm:t>
    </dgm:pt>
    <dgm:pt modelId="{CD90CEB1-A49D-40DA-A111-8C36B1AFF391}" type="sibTrans" cxnId="{C48122B6-BC17-4367-A579-C6DC541C6136}">
      <dgm:prSet/>
      <dgm:spPr/>
      <dgm:t>
        <a:bodyPr/>
        <a:lstStyle/>
        <a:p>
          <a:pPr rtl="1"/>
          <a:endParaRPr lang="en-US" sz="2800" b="1">
            <a:cs typeface="B Nazanin" panose="00000400000000000000" pitchFamily="2" charset="-78"/>
          </a:endParaRPr>
        </a:p>
      </dgm:t>
    </dgm:pt>
    <dgm:pt modelId="{AA5085D4-6177-4BC4-8E98-9E5C7BCBDDB7}">
      <dgm:prSet phldrT="[Text]" custT="1"/>
      <dgm:spPr/>
      <dgm:t>
        <a:bodyPr/>
        <a:lstStyle/>
        <a:p>
          <a:pPr rtl="1"/>
          <a:r>
            <a:rPr lang="fa-IR" sz="900" b="1" dirty="0">
              <a:cs typeface="B Nazanin" panose="00000400000000000000" pitchFamily="2" charset="-78"/>
            </a:rPr>
            <a:t>دهیاری</a:t>
          </a:r>
          <a:endParaRPr lang="en-US" sz="900" b="1" dirty="0">
            <a:cs typeface="B Nazanin" panose="00000400000000000000" pitchFamily="2" charset="-78"/>
          </a:endParaRPr>
        </a:p>
      </dgm:t>
    </dgm:pt>
    <dgm:pt modelId="{2713609B-B42F-4E47-80A6-114B6CEAA16D}" type="parTrans" cxnId="{B8548BD9-69D2-4328-97E1-CCC5585E3085}">
      <dgm:prSet/>
      <dgm:spPr/>
      <dgm:t>
        <a:bodyPr/>
        <a:lstStyle/>
        <a:p>
          <a:pPr rtl="1"/>
          <a:endParaRPr lang="en-US" sz="2800" b="1">
            <a:cs typeface="B Nazanin" panose="00000400000000000000" pitchFamily="2" charset="-78"/>
          </a:endParaRPr>
        </a:p>
      </dgm:t>
    </dgm:pt>
    <dgm:pt modelId="{AE91D85A-EFC9-462E-9A03-187602E2266E}" type="sibTrans" cxnId="{B8548BD9-69D2-4328-97E1-CCC5585E3085}">
      <dgm:prSet/>
      <dgm:spPr/>
      <dgm:t>
        <a:bodyPr/>
        <a:lstStyle/>
        <a:p>
          <a:pPr rtl="1"/>
          <a:endParaRPr lang="en-US" sz="2800" b="1">
            <a:cs typeface="B Nazanin" panose="00000400000000000000" pitchFamily="2" charset="-78"/>
          </a:endParaRPr>
        </a:p>
      </dgm:t>
    </dgm:pt>
    <dgm:pt modelId="{5E775B0F-F823-4657-82EA-C1C218F19B22}">
      <dgm:prSet phldrT="[Text]" custT="1"/>
      <dgm:spPr/>
      <dgm:t>
        <a:bodyPr/>
        <a:lstStyle/>
        <a:p>
          <a:pPr rtl="1"/>
          <a:r>
            <a:rPr lang="fa-IR" sz="900" b="1" dirty="0">
              <a:cs typeface="B Nazanin" panose="00000400000000000000" pitchFamily="2" charset="-78"/>
            </a:rPr>
            <a:t>جهادکشاورزی</a:t>
          </a:r>
          <a:endParaRPr lang="en-US" sz="900" b="1" dirty="0">
            <a:cs typeface="B Nazanin" panose="00000400000000000000" pitchFamily="2" charset="-78"/>
          </a:endParaRPr>
        </a:p>
      </dgm:t>
    </dgm:pt>
    <dgm:pt modelId="{DF385F3C-C5F0-4212-9431-85E834E9B7DF}" type="parTrans" cxnId="{7C153A11-DDA7-476A-B286-E08AD893486B}">
      <dgm:prSet/>
      <dgm:spPr/>
      <dgm:t>
        <a:bodyPr/>
        <a:lstStyle/>
        <a:p>
          <a:pPr rtl="1"/>
          <a:endParaRPr lang="en-US" sz="2800" b="1">
            <a:cs typeface="B Nazanin" panose="00000400000000000000" pitchFamily="2" charset="-78"/>
          </a:endParaRPr>
        </a:p>
      </dgm:t>
    </dgm:pt>
    <dgm:pt modelId="{40656E19-B7C2-42E9-80BE-7D5AEABBC5BE}" type="sibTrans" cxnId="{7C153A11-DDA7-476A-B286-E08AD893486B}">
      <dgm:prSet/>
      <dgm:spPr/>
      <dgm:t>
        <a:bodyPr/>
        <a:lstStyle/>
        <a:p>
          <a:pPr rtl="1"/>
          <a:endParaRPr lang="en-US" sz="2800" b="1">
            <a:cs typeface="B Nazanin" panose="00000400000000000000" pitchFamily="2" charset="-78"/>
          </a:endParaRPr>
        </a:p>
      </dgm:t>
    </dgm:pt>
    <dgm:pt modelId="{085144FD-CD12-415B-92DA-51A6CEA2C7DF}">
      <dgm:prSet phldrT="[Text]" custT="1"/>
      <dgm:spPr/>
      <dgm:t>
        <a:bodyPr/>
        <a:lstStyle/>
        <a:p>
          <a:pPr rtl="1"/>
          <a:r>
            <a:rPr lang="fa-IR" sz="900" b="1" dirty="0">
              <a:cs typeface="B Nazanin" panose="00000400000000000000" pitchFamily="2" charset="-78"/>
            </a:rPr>
            <a:t>منابع طبیعی</a:t>
          </a:r>
          <a:endParaRPr lang="en-US" sz="900" b="1" dirty="0">
            <a:cs typeface="B Nazanin" panose="00000400000000000000" pitchFamily="2" charset="-78"/>
          </a:endParaRPr>
        </a:p>
      </dgm:t>
    </dgm:pt>
    <dgm:pt modelId="{6B139AD2-68DB-48EF-B474-E27EE13F0810}" type="parTrans" cxnId="{82D1DB11-A7C1-408E-B15C-8AC9D6CEBBCA}">
      <dgm:prSet/>
      <dgm:spPr/>
      <dgm:t>
        <a:bodyPr/>
        <a:lstStyle/>
        <a:p>
          <a:pPr rtl="1"/>
          <a:endParaRPr lang="en-US" sz="2800" b="1">
            <a:cs typeface="B Nazanin" panose="00000400000000000000" pitchFamily="2" charset="-78"/>
          </a:endParaRPr>
        </a:p>
      </dgm:t>
    </dgm:pt>
    <dgm:pt modelId="{25D4BD3A-932F-48E6-9036-B0D11644EFBF}" type="sibTrans" cxnId="{82D1DB11-A7C1-408E-B15C-8AC9D6CEBBCA}">
      <dgm:prSet/>
      <dgm:spPr/>
      <dgm:t>
        <a:bodyPr/>
        <a:lstStyle/>
        <a:p>
          <a:pPr rtl="1"/>
          <a:endParaRPr lang="en-US" sz="2800" b="1">
            <a:cs typeface="B Nazanin" panose="00000400000000000000" pitchFamily="2" charset="-78"/>
          </a:endParaRPr>
        </a:p>
      </dgm:t>
    </dgm:pt>
    <dgm:pt modelId="{F2464AE3-543B-4375-B54E-D4BC6BD80270}">
      <dgm:prSet phldrT="[Text]" custT="1"/>
      <dgm:spPr/>
      <dgm:t>
        <a:bodyPr/>
        <a:lstStyle/>
        <a:p>
          <a:pPr rtl="1"/>
          <a:r>
            <a:rPr lang="fa-IR" sz="900" b="1" dirty="0">
              <a:cs typeface="B Nazanin" panose="00000400000000000000" pitchFamily="2" charset="-78"/>
            </a:rPr>
            <a:t>محیط زیست</a:t>
          </a:r>
          <a:endParaRPr lang="en-US" sz="900" b="1" dirty="0">
            <a:cs typeface="B Nazanin" panose="00000400000000000000" pitchFamily="2" charset="-78"/>
          </a:endParaRPr>
        </a:p>
      </dgm:t>
    </dgm:pt>
    <dgm:pt modelId="{DF589104-C21F-49C8-8E3B-D36AE71AB909}" type="parTrans" cxnId="{30C5FB61-2848-4661-A024-853FB1E5120E}">
      <dgm:prSet/>
      <dgm:spPr/>
      <dgm:t>
        <a:bodyPr/>
        <a:lstStyle/>
        <a:p>
          <a:pPr rtl="1"/>
          <a:endParaRPr lang="en-US" sz="2800" b="1">
            <a:cs typeface="B Nazanin" panose="00000400000000000000" pitchFamily="2" charset="-78"/>
          </a:endParaRPr>
        </a:p>
      </dgm:t>
    </dgm:pt>
    <dgm:pt modelId="{8E197934-41DA-4A7D-9B76-CC02470742B2}" type="sibTrans" cxnId="{30C5FB61-2848-4661-A024-853FB1E5120E}">
      <dgm:prSet/>
      <dgm:spPr/>
      <dgm:t>
        <a:bodyPr/>
        <a:lstStyle/>
        <a:p>
          <a:pPr rtl="1"/>
          <a:endParaRPr lang="en-US" sz="2800" b="1">
            <a:cs typeface="B Nazanin" panose="00000400000000000000" pitchFamily="2" charset="-78"/>
          </a:endParaRPr>
        </a:p>
      </dgm:t>
    </dgm:pt>
    <dgm:pt modelId="{A101DEFE-764C-45AD-8337-B3425FF8656E}">
      <dgm:prSet phldrT="[Text]" custT="1"/>
      <dgm:spPr/>
      <dgm:t>
        <a:bodyPr/>
        <a:lstStyle/>
        <a:p>
          <a:pPr rtl="1"/>
          <a:r>
            <a:rPr lang="fa-IR" sz="900" b="1" dirty="0">
              <a:cs typeface="B Nazanin" panose="00000400000000000000" pitchFamily="2" charset="-78"/>
            </a:rPr>
            <a:t>...</a:t>
          </a:r>
          <a:endParaRPr lang="en-US" sz="900" b="1" dirty="0">
            <a:cs typeface="B Nazanin" panose="00000400000000000000" pitchFamily="2" charset="-78"/>
          </a:endParaRPr>
        </a:p>
      </dgm:t>
    </dgm:pt>
    <dgm:pt modelId="{EA6DA990-2319-44D9-9EBA-2A3DD22C6565}" type="parTrans" cxnId="{CBF9EB90-865B-4C26-9218-539ED1D16CD1}">
      <dgm:prSet/>
      <dgm:spPr/>
      <dgm:t>
        <a:bodyPr/>
        <a:lstStyle/>
        <a:p>
          <a:pPr rtl="1"/>
          <a:endParaRPr lang="en-US" sz="2800" b="1">
            <a:cs typeface="B Nazanin" panose="00000400000000000000" pitchFamily="2" charset="-78"/>
          </a:endParaRPr>
        </a:p>
      </dgm:t>
    </dgm:pt>
    <dgm:pt modelId="{72FF68B1-AD26-4025-81A5-40ECB4C8214B}" type="sibTrans" cxnId="{CBF9EB90-865B-4C26-9218-539ED1D16CD1}">
      <dgm:prSet/>
      <dgm:spPr/>
      <dgm:t>
        <a:bodyPr/>
        <a:lstStyle/>
        <a:p>
          <a:pPr rtl="1"/>
          <a:endParaRPr lang="en-US" sz="2800" b="1">
            <a:cs typeface="B Nazanin" panose="00000400000000000000" pitchFamily="2" charset="-78"/>
          </a:endParaRPr>
        </a:p>
      </dgm:t>
    </dgm:pt>
    <dgm:pt modelId="{3C29D99C-4B85-46C0-955A-159C0BDFC8A4}">
      <dgm:prSet phldrT="[Text]" custT="1"/>
      <dgm:spPr/>
      <dgm:t>
        <a:bodyPr/>
        <a:lstStyle/>
        <a:p>
          <a:pPr rtl="1"/>
          <a:r>
            <a:rPr lang="fa-IR" sz="1400" b="1" dirty="0">
              <a:cs typeface="B Nazanin" panose="00000400000000000000" pitchFamily="2" charset="-78"/>
            </a:rPr>
            <a:t>تأثیرات منفی</a:t>
          </a:r>
          <a:endParaRPr lang="en-US" sz="1400" b="1" dirty="0">
            <a:cs typeface="B Nazanin" panose="00000400000000000000" pitchFamily="2" charset="-78"/>
          </a:endParaRPr>
        </a:p>
      </dgm:t>
    </dgm:pt>
    <dgm:pt modelId="{B61ACABF-6226-4F83-ABED-E263FB454CF2}" type="parTrans" cxnId="{EF8836A8-172E-497C-A028-428D172A0DA2}">
      <dgm:prSet/>
      <dgm:spPr/>
      <dgm:t>
        <a:bodyPr/>
        <a:lstStyle/>
        <a:p>
          <a:pPr rtl="1"/>
          <a:endParaRPr lang="en-US" sz="2800" b="1">
            <a:cs typeface="B Nazanin" panose="00000400000000000000" pitchFamily="2" charset="-78"/>
          </a:endParaRPr>
        </a:p>
      </dgm:t>
    </dgm:pt>
    <dgm:pt modelId="{65ED2341-3878-47CA-9D2D-07A6AA96E96A}" type="sibTrans" cxnId="{EF8836A8-172E-497C-A028-428D172A0DA2}">
      <dgm:prSet/>
      <dgm:spPr/>
      <dgm:t>
        <a:bodyPr/>
        <a:lstStyle/>
        <a:p>
          <a:pPr rtl="1"/>
          <a:endParaRPr lang="en-US" sz="2800" b="1">
            <a:cs typeface="B Nazanin" panose="00000400000000000000" pitchFamily="2" charset="-78"/>
          </a:endParaRPr>
        </a:p>
      </dgm:t>
    </dgm:pt>
    <dgm:pt modelId="{0C6943CF-0399-4069-89A0-AF6E2ADEA44A}">
      <dgm:prSet phldrT="[Text]" custT="1"/>
      <dgm:spPr/>
      <dgm:t>
        <a:bodyPr/>
        <a:lstStyle/>
        <a:p>
          <a:pPr rtl="1"/>
          <a:r>
            <a:rPr lang="fa-IR" sz="900" b="1" dirty="0">
              <a:cs typeface="B Nazanin" panose="00000400000000000000" pitchFamily="2" charset="-78"/>
            </a:rPr>
            <a:t>کاهش سطح زیرکشت</a:t>
          </a:r>
          <a:endParaRPr lang="en-US" sz="900" b="1" dirty="0">
            <a:cs typeface="B Nazanin" panose="00000400000000000000" pitchFamily="2" charset="-78"/>
          </a:endParaRPr>
        </a:p>
      </dgm:t>
    </dgm:pt>
    <dgm:pt modelId="{D8F04AE6-4593-429A-8D0F-C5C8680D906C}" type="parTrans" cxnId="{3A1CBB32-DE56-4C4E-89D5-BF45B4F36368}">
      <dgm:prSet/>
      <dgm:spPr/>
      <dgm:t>
        <a:bodyPr/>
        <a:lstStyle/>
        <a:p>
          <a:pPr rtl="1"/>
          <a:endParaRPr lang="en-US" sz="2800" b="1">
            <a:cs typeface="B Nazanin" panose="00000400000000000000" pitchFamily="2" charset="-78"/>
          </a:endParaRPr>
        </a:p>
      </dgm:t>
    </dgm:pt>
    <dgm:pt modelId="{0149B365-C89B-42E1-AC20-0D29F75D227F}" type="sibTrans" cxnId="{3A1CBB32-DE56-4C4E-89D5-BF45B4F36368}">
      <dgm:prSet/>
      <dgm:spPr/>
      <dgm:t>
        <a:bodyPr/>
        <a:lstStyle/>
        <a:p>
          <a:pPr rtl="1"/>
          <a:endParaRPr lang="en-US" sz="2800" b="1">
            <a:cs typeface="B Nazanin" panose="00000400000000000000" pitchFamily="2" charset="-78"/>
          </a:endParaRPr>
        </a:p>
      </dgm:t>
    </dgm:pt>
    <dgm:pt modelId="{300BC7D6-01EA-478B-9659-7B0042017A1F}">
      <dgm:prSet phldrT="[Text]" custT="1"/>
      <dgm:spPr/>
      <dgm:t>
        <a:bodyPr/>
        <a:lstStyle/>
        <a:p>
          <a:pPr rtl="1"/>
          <a:r>
            <a:rPr lang="fa-IR" sz="900" b="1" dirty="0">
              <a:cs typeface="B Nazanin" panose="00000400000000000000" pitchFamily="2" charset="-78"/>
            </a:rPr>
            <a:t>خرد مالکی</a:t>
          </a:r>
          <a:endParaRPr lang="en-US" sz="900" b="1" dirty="0">
            <a:cs typeface="B Nazanin" panose="00000400000000000000" pitchFamily="2" charset="-78"/>
          </a:endParaRPr>
        </a:p>
      </dgm:t>
    </dgm:pt>
    <dgm:pt modelId="{2058B4DF-88D6-4110-BCC6-6F2F9541D09E}" type="parTrans" cxnId="{C942AE7F-744C-447B-999C-1DBD38A96FA5}">
      <dgm:prSet/>
      <dgm:spPr/>
      <dgm:t>
        <a:bodyPr/>
        <a:lstStyle/>
        <a:p>
          <a:endParaRPr lang="en-US"/>
        </a:p>
      </dgm:t>
    </dgm:pt>
    <dgm:pt modelId="{3A09539A-51BC-4AB0-98D2-D4394F89556F}" type="sibTrans" cxnId="{C942AE7F-744C-447B-999C-1DBD38A96FA5}">
      <dgm:prSet/>
      <dgm:spPr/>
      <dgm:t>
        <a:bodyPr/>
        <a:lstStyle/>
        <a:p>
          <a:endParaRPr lang="en-US"/>
        </a:p>
      </dgm:t>
    </dgm:pt>
    <dgm:pt modelId="{E28C7C65-1A3A-466B-9452-E65057145149}">
      <dgm:prSet phldrT="[Text]" custT="1"/>
      <dgm:spPr/>
      <dgm:t>
        <a:bodyPr/>
        <a:lstStyle/>
        <a:p>
          <a:pPr rtl="1"/>
          <a:r>
            <a:rPr lang="fa-IR" sz="900" b="1" dirty="0">
              <a:cs typeface="B Nazanin" panose="00000400000000000000" pitchFamily="2" charset="-78"/>
            </a:rPr>
            <a:t>خزش شهری</a:t>
          </a:r>
          <a:endParaRPr lang="en-US" sz="900" b="1" dirty="0">
            <a:cs typeface="B Nazanin" panose="00000400000000000000" pitchFamily="2" charset="-78"/>
          </a:endParaRPr>
        </a:p>
      </dgm:t>
    </dgm:pt>
    <dgm:pt modelId="{6436434F-4EBA-471E-96BE-443C2AC8EF65}" type="parTrans" cxnId="{0C50E164-9DE0-4C32-9108-827C59F31665}">
      <dgm:prSet/>
      <dgm:spPr/>
      <dgm:t>
        <a:bodyPr/>
        <a:lstStyle/>
        <a:p>
          <a:endParaRPr lang="en-US"/>
        </a:p>
      </dgm:t>
    </dgm:pt>
    <dgm:pt modelId="{86A03056-17D8-4708-9861-1E41F8CCF505}" type="sibTrans" cxnId="{0C50E164-9DE0-4C32-9108-827C59F31665}">
      <dgm:prSet/>
      <dgm:spPr/>
      <dgm:t>
        <a:bodyPr/>
        <a:lstStyle/>
        <a:p>
          <a:endParaRPr lang="en-US"/>
        </a:p>
      </dgm:t>
    </dgm:pt>
    <dgm:pt modelId="{E0B112C6-4917-418E-85B7-BAD3C8DE9B3E}">
      <dgm:prSet phldrT="[Text]" custT="1"/>
      <dgm:spPr/>
      <dgm:t>
        <a:bodyPr/>
        <a:lstStyle/>
        <a:p>
          <a:pPr rtl="1"/>
          <a:r>
            <a:rPr lang="fa-IR" sz="900" b="1" dirty="0">
              <a:cs typeface="B Nazanin" panose="00000400000000000000" pitchFamily="2" charset="-78"/>
            </a:rPr>
            <a:t>کاهش بهره‌وری آب</a:t>
          </a:r>
          <a:endParaRPr lang="en-US" sz="900" b="1" dirty="0">
            <a:cs typeface="B Nazanin" panose="00000400000000000000" pitchFamily="2" charset="-78"/>
          </a:endParaRPr>
        </a:p>
      </dgm:t>
    </dgm:pt>
    <dgm:pt modelId="{C931012D-6A62-466D-9909-B2847E4E47DE}" type="parTrans" cxnId="{90B8FB08-E3C4-4E0C-BD84-13F2C36BD765}">
      <dgm:prSet/>
      <dgm:spPr/>
      <dgm:t>
        <a:bodyPr/>
        <a:lstStyle/>
        <a:p>
          <a:endParaRPr lang="en-US"/>
        </a:p>
      </dgm:t>
    </dgm:pt>
    <dgm:pt modelId="{BB637289-1D35-4109-A56C-E02651C6B070}" type="sibTrans" cxnId="{90B8FB08-E3C4-4E0C-BD84-13F2C36BD765}">
      <dgm:prSet/>
      <dgm:spPr/>
      <dgm:t>
        <a:bodyPr/>
        <a:lstStyle/>
        <a:p>
          <a:endParaRPr lang="en-US"/>
        </a:p>
      </dgm:t>
    </dgm:pt>
    <dgm:pt modelId="{7FD68FB5-26B3-4D39-A190-5B3FBC827AB9}">
      <dgm:prSet phldrT="[Text]" custT="1"/>
      <dgm:spPr/>
      <dgm:t>
        <a:bodyPr/>
        <a:lstStyle/>
        <a:p>
          <a:pPr rtl="1"/>
          <a:r>
            <a:rPr lang="fa-IR" sz="900" b="1" dirty="0">
              <a:cs typeface="B Nazanin" panose="00000400000000000000" pitchFamily="2" charset="-78"/>
            </a:rPr>
            <a:t>...</a:t>
          </a:r>
          <a:endParaRPr lang="en-US" sz="900" b="1" dirty="0">
            <a:cs typeface="B Nazanin" panose="00000400000000000000" pitchFamily="2" charset="-78"/>
          </a:endParaRPr>
        </a:p>
      </dgm:t>
    </dgm:pt>
    <dgm:pt modelId="{4B30B074-F146-429E-8FED-566ADD2D46A6}" type="parTrans" cxnId="{853D8C7C-68C3-481E-9B8F-E720FA6AAF0D}">
      <dgm:prSet/>
      <dgm:spPr/>
      <dgm:t>
        <a:bodyPr/>
        <a:lstStyle/>
        <a:p>
          <a:endParaRPr lang="en-US"/>
        </a:p>
      </dgm:t>
    </dgm:pt>
    <dgm:pt modelId="{B45B2FA0-D032-4DA8-BDEA-23C8FC98B2ED}" type="sibTrans" cxnId="{853D8C7C-68C3-481E-9B8F-E720FA6AAF0D}">
      <dgm:prSet/>
      <dgm:spPr/>
      <dgm:t>
        <a:bodyPr/>
        <a:lstStyle/>
        <a:p>
          <a:endParaRPr lang="en-US"/>
        </a:p>
      </dgm:t>
    </dgm:pt>
    <dgm:pt modelId="{45D63542-0847-43B5-9F76-0A86F05EE740}" type="pres">
      <dgm:prSet presAssocID="{5F232ECE-4424-4D3C-B913-427E4966C2ED}" presName="Name0" presStyleCnt="0">
        <dgm:presLayoutVars>
          <dgm:dir val="rev"/>
          <dgm:animLvl val="lvl"/>
          <dgm:resizeHandles val="exact"/>
        </dgm:presLayoutVars>
      </dgm:prSet>
      <dgm:spPr/>
    </dgm:pt>
    <dgm:pt modelId="{9301D7E1-FFF6-46AE-A221-6E5B3F803075}" type="pres">
      <dgm:prSet presAssocID="{5F232ECE-4424-4D3C-B913-427E4966C2ED}" presName="tSp" presStyleCnt="0"/>
      <dgm:spPr/>
    </dgm:pt>
    <dgm:pt modelId="{401F9AA8-1B58-4D20-86DE-CDC7BABCFF3B}" type="pres">
      <dgm:prSet presAssocID="{5F232ECE-4424-4D3C-B913-427E4966C2ED}" presName="bSp" presStyleCnt="0"/>
      <dgm:spPr/>
    </dgm:pt>
    <dgm:pt modelId="{70B3CBA3-E13C-416F-99A4-EE4AA631BBB8}" type="pres">
      <dgm:prSet presAssocID="{5F232ECE-4424-4D3C-B913-427E4966C2ED}" presName="process" presStyleCnt="0"/>
      <dgm:spPr/>
    </dgm:pt>
    <dgm:pt modelId="{C155E8B1-DD11-4D33-B1B6-88D480960A25}" type="pres">
      <dgm:prSet presAssocID="{BDF7DCCD-B257-4C88-A61A-FFA823C34902}" presName="composite1" presStyleCnt="0"/>
      <dgm:spPr/>
    </dgm:pt>
    <dgm:pt modelId="{5188A232-20B4-4692-BCA6-8B378833FD63}" type="pres">
      <dgm:prSet presAssocID="{BDF7DCCD-B257-4C88-A61A-FFA823C34902}" presName="dummyNode1" presStyleLbl="node1" presStyleIdx="0" presStyleCnt="4"/>
      <dgm:spPr/>
    </dgm:pt>
    <dgm:pt modelId="{2086AB5D-05B9-4E3D-BE9E-6809FBDA066C}" type="pres">
      <dgm:prSet presAssocID="{BDF7DCCD-B257-4C88-A61A-FFA823C34902}" presName="childNode1" presStyleLbl="bgAcc1" presStyleIdx="0" presStyleCnt="4">
        <dgm:presLayoutVars>
          <dgm:bulletEnabled val="1"/>
        </dgm:presLayoutVars>
      </dgm:prSet>
      <dgm:spPr/>
    </dgm:pt>
    <dgm:pt modelId="{16A25F0D-6401-42D6-A77D-8C07154A8721}" type="pres">
      <dgm:prSet presAssocID="{BDF7DCCD-B257-4C88-A61A-FFA823C34902}" presName="childNode1tx" presStyleLbl="bgAcc1" presStyleIdx="0" presStyleCnt="4">
        <dgm:presLayoutVars>
          <dgm:bulletEnabled val="1"/>
        </dgm:presLayoutVars>
      </dgm:prSet>
      <dgm:spPr/>
    </dgm:pt>
    <dgm:pt modelId="{6B8187CE-340D-4FD3-879A-B637B119909F}" type="pres">
      <dgm:prSet presAssocID="{BDF7DCCD-B257-4C88-A61A-FFA823C34902}" presName="parentNode1" presStyleLbl="node1" presStyleIdx="0" presStyleCnt="4">
        <dgm:presLayoutVars>
          <dgm:chMax val="1"/>
          <dgm:bulletEnabled val="1"/>
        </dgm:presLayoutVars>
      </dgm:prSet>
      <dgm:spPr/>
    </dgm:pt>
    <dgm:pt modelId="{F8A5F020-52DF-4C52-A2CF-099A13EC89F6}" type="pres">
      <dgm:prSet presAssocID="{BDF7DCCD-B257-4C88-A61A-FFA823C34902}" presName="connSite1" presStyleCnt="0"/>
      <dgm:spPr/>
    </dgm:pt>
    <dgm:pt modelId="{1FEA82D5-89DA-48B9-99E5-C51C9C6E2E22}" type="pres">
      <dgm:prSet presAssocID="{67818BFB-0928-45BC-930E-AB96E9D5EE01}" presName="Name9" presStyleLbl="sibTrans2D1" presStyleIdx="0" presStyleCnt="3"/>
      <dgm:spPr/>
    </dgm:pt>
    <dgm:pt modelId="{35F538AE-46F5-457A-83B6-16EDB1FB409B}" type="pres">
      <dgm:prSet presAssocID="{98F48BCA-9A2B-4623-BFD3-AF7159AF325C}" presName="composite2" presStyleCnt="0"/>
      <dgm:spPr/>
    </dgm:pt>
    <dgm:pt modelId="{66A9859A-4889-427B-B4BD-2EE31CC463D5}" type="pres">
      <dgm:prSet presAssocID="{98F48BCA-9A2B-4623-BFD3-AF7159AF325C}" presName="dummyNode2" presStyleLbl="node1" presStyleIdx="0" presStyleCnt="4"/>
      <dgm:spPr/>
    </dgm:pt>
    <dgm:pt modelId="{B89A46BA-3BA0-48EC-A390-B90C452331DF}" type="pres">
      <dgm:prSet presAssocID="{98F48BCA-9A2B-4623-BFD3-AF7159AF325C}" presName="childNode2" presStyleLbl="bgAcc1" presStyleIdx="1" presStyleCnt="4" custScaleX="109997">
        <dgm:presLayoutVars>
          <dgm:bulletEnabled val="1"/>
        </dgm:presLayoutVars>
      </dgm:prSet>
      <dgm:spPr/>
    </dgm:pt>
    <dgm:pt modelId="{B642B85F-5B8B-4606-95F9-880E17BA0F8F}" type="pres">
      <dgm:prSet presAssocID="{98F48BCA-9A2B-4623-BFD3-AF7159AF325C}" presName="childNode2tx" presStyleLbl="bgAcc1" presStyleIdx="1" presStyleCnt="4">
        <dgm:presLayoutVars>
          <dgm:bulletEnabled val="1"/>
        </dgm:presLayoutVars>
      </dgm:prSet>
      <dgm:spPr/>
    </dgm:pt>
    <dgm:pt modelId="{7CF38D2D-002A-4F74-BBB0-6A85BF6715BA}" type="pres">
      <dgm:prSet presAssocID="{98F48BCA-9A2B-4623-BFD3-AF7159AF325C}" presName="parentNode2" presStyleLbl="node1" presStyleIdx="1" presStyleCnt="4">
        <dgm:presLayoutVars>
          <dgm:chMax val="0"/>
          <dgm:bulletEnabled val="1"/>
        </dgm:presLayoutVars>
      </dgm:prSet>
      <dgm:spPr/>
    </dgm:pt>
    <dgm:pt modelId="{057B171E-CE23-474E-BC1E-77359D6D3207}" type="pres">
      <dgm:prSet presAssocID="{98F48BCA-9A2B-4623-BFD3-AF7159AF325C}" presName="connSite2" presStyleCnt="0"/>
      <dgm:spPr/>
    </dgm:pt>
    <dgm:pt modelId="{CB9FBA84-8BA0-4083-8684-146AB86C9A4D}" type="pres">
      <dgm:prSet presAssocID="{DA928588-07BE-463A-A297-578B75993285}" presName="Name18" presStyleLbl="sibTrans2D1" presStyleIdx="1" presStyleCnt="3"/>
      <dgm:spPr/>
    </dgm:pt>
    <dgm:pt modelId="{22EA5877-32DF-4723-A334-F0A3836B702A}" type="pres">
      <dgm:prSet presAssocID="{6645C9A5-6BE4-4C8C-BE79-65C77F3BA9A4}" presName="composite1" presStyleCnt="0"/>
      <dgm:spPr/>
    </dgm:pt>
    <dgm:pt modelId="{ECC2ED04-25E9-4DA6-AFFC-76BDEC6D93CC}" type="pres">
      <dgm:prSet presAssocID="{6645C9A5-6BE4-4C8C-BE79-65C77F3BA9A4}" presName="dummyNode1" presStyleLbl="node1" presStyleIdx="1" presStyleCnt="4"/>
      <dgm:spPr/>
    </dgm:pt>
    <dgm:pt modelId="{6F632A9F-6582-4ECE-B0DA-2165144C3F8D}" type="pres">
      <dgm:prSet presAssocID="{6645C9A5-6BE4-4C8C-BE79-65C77F3BA9A4}" presName="childNode1" presStyleLbl="bgAcc1" presStyleIdx="2" presStyleCnt="4" custScaleX="121859" custScaleY="122635">
        <dgm:presLayoutVars>
          <dgm:bulletEnabled val="1"/>
        </dgm:presLayoutVars>
      </dgm:prSet>
      <dgm:spPr/>
    </dgm:pt>
    <dgm:pt modelId="{8EC783ED-F9E8-4846-8B13-FE469E5062C1}" type="pres">
      <dgm:prSet presAssocID="{6645C9A5-6BE4-4C8C-BE79-65C77F3BA9A4}" presName="childNode1tx" presStyleLbl="bgAcc1" presStyleIdx="2" presStyleCnt="4">
        <dgm:presLayoutVars>
          <dgm:bulletEnabled val="1"/>
        </dgm:presLayoutVars>
      </dgm:prSet>
      <dgm:spPr/>
    </dgm:pt>
    <dgm:pt modelId="{CC033468-4F14-41C1-A9F4-8EFB4CC0DF57}" type="pres">
      <dgm:prSet presAssocID="{6645C9A5-6BE4-4C8C-BE79-65C77F3BA9A4}" presName="parentNode1" presStyleLbl="node1" presStyleIdx="2" presStyleCnt="4" custScaleX="124276" custLinFactNeighborX="-6069" custLinFactNeighborY="34376">
        <dgm:presLayoutVars>
          <dgm:chMax val="1"/>
          <dgm:bulletEnabled val="1"/>
        </dgm:presLayoutVars>
      </dgm:prSet>
      <dgm:spPr/>
    </dgm:pt>
    <dgm:pt modelId="{54DAC6F3-DC84-4F02-8609-231586F90D2C}" type="pres">
      <dgm:prSet presAssocID="{6645C9A5-6BE4-4C8C-BE79-65C77F3BA9A4}" presName="connSite1" presStyleCnt="0"/>
      <dgm:spPr/>
    </dgm:pt>
    <dgm:pt modelId="{EF8954E7-4793-432D-8E55-C756A24D3706}" type="pres">
      <dgm:prSet presAssocID="{72CA23FD-1CF6-40CE-9A9D-10E966273187}" presName="Name9" presStyleLbl="sibTrans2D1" presStyleIdx="2" presStyleCnt="3"/>
      <dgm:spPr/>
    </dgm:pt>
    <dgm:pt modelId="{F2A11875-369D-48B4-8B80-BBE88DAE49BF}" type="pres">
      <dgm:prSet presAssocID="{3C29D99C-4B85-46C0-955A-159C0BDFC8A4}" presName="composite2" presStyleCnt="0"/>
      <dgm:spPr/>
    </dgm:pt>
    <dgm:pt modelId="{42A647E2-79DC-40B8-B843-0C2F50440C1B}" type="pres">
      <dgm:prSet presAssocID="{3C29D99C-4B85-46C0-955A-159C0BDFC8A4}" presName="dummyNode2" presStyleLbl="node1" presStyleIdx="2" presStyleCnt="4"/>
      <dgm:spPr/>
    </dgm:pt>
    <dgm:pt modelId="{F6ADC9C8-F5E3-4A01-A0DE-7B357B986D30}" type="pres">
      <dgm:prSet presAssocID="{3C29D99C-4B85-46C0-955A-159C0BDFC8A4}" presName="childNode2" presStyleLbl="bgAcc1" presStyleIdx="3" presStyleCnt="4">
        <dgm:presLayoutVars>
          <dgm:bulletEnabled val="1"/>
        </dgm:presLayoutVars>
      </dgm:prSet>
      <dgm:spPr/>
    </dgm:pt>
    <dgm:pt modelId="{8923D214-E6FE-469B-9DCF-03AA744AB49C}" type="pres">
      <dgm:prSet presAssocID="{3C29D99C-4B85-46C0-955A-159C0BDFC8A4}" presName="childNode2tx" presStyleLbl="bgAcc1" presStyleIdx="3" presStyleCnt="4">
        <dgm:presLayoutVars>
          <dgm:bulletEnabled val="1"/>
        </dgm:presLayoutVars>
      </dgm:prSet>
      <dgm:spPr/>
    </dgm:pt>
    <dgm:pt modelId="{58BBCED0-274B-4A3B-8B15-C129724974DB}" type="pres">
      <dgm:prSet presAssocID="{3C29D99C-4B85-46C0-955A-159C0BDFC8A4}" presName="parentNode2" presStyleLbl="node1" presStyleIdx="3" presStyleCnt="4" custScaleX="115936">
        <dgm:presLayoutVars>
          <dgm:chMax val="0"/>
          <dgm:bulletEnabled val="1"/>
        </dgm:presLayoutVars>
      </dgm:prSet>
      <dgm:spPr/>
    </dgm:pt>
    <dgm:pt modelId="{611FA985-B39A-4904-99B7-64958ECDCC96}" type="pres">
      <dgm:prSet presAssocID="{3C29D99C-4B85-46C0-955A-159C0BDFC8A4}" presName="connSite2" presStyleCnt="0"/>
      <dgm:spPr/>
    </dgm:pt>
  </dgm:ptLst>
  <dgm:cxnLst>
    <dgm:cxn modelId="{90B8FB08-E3C4-4E0C-BD84-13F2C36BD765}" srcId="{3C29D99C-4B85-46C0-955A-159C0BDFC8A4}" destId="{E0B112C6-4917-418E-85B7-BAD3C8DE9B3E}" srcOrd="3" destOrd="0" parTransId="{C931012D-6A62-466D-9909-B2847E4E47DE}" sibTransId="{BB637289-1D35-4109-A56C-E02651C6B070}"/>
    <dgm:cxn modelId="{7C153A11-DDA7-476A-B286-E08AD893486B}" srcId="{6645C9A5-6BE4-4C8C-BE79-65C77F3BA9A4}" destId="{5E775B0F-F823-4657-82EA-C1C218F19B22}" srcOrd="2" destOrd="0" parTransId="{DF385F3C-C5F0-4212-9431-85E834E9B7DF}" sibTransId="{40656E19-B7C2-42E9-80BE-7D5AEABBC5BE}"/>
    <dgm:cxn modelId="{82D1DB11-A7C1-408E-B15C-8AC9D6CEBBCA}" srcId="{6645C9A5-6BE4-4C8C-BE79-65C77F3BA9A4}" destId="{085144FD-CD12-415B-92DA-51A6CEA2C7DF}" srcOrd="3" destOrd="0" parTransId="{6B139AD2-68DB-48EF-B474-E27EE13F0810}" sibTransId="{25D4BD3A-932F-48E6-9036-B0D11644EFBF}"/>
    <dgm:cxn modelId="{CD9CE412-9400-49A0-8589-54DB1AD5B419}" type="presOf" srcId="{085144FD-CD12-415B-92DA-51A6CEA2C7DF}" destId="{8EC783ED-F9E8-4846-8B13-FE469E5062C1}" srcOrd="1" destOrd="3" presId="urn:microsoft.com/office/officeart/2005/8/layout/hProcess4"/>
    <dgm:cxn modelId="{BF6BC413-7F87-4366-ACD5-6E7CB4864FE5}" type="presOf" srcId="{07F5C42E-5B5F-4992-93D2-DC63D490E788}" destId="{B642B85F-5B8B-4606-95F9-880E17BA0F8F}" srcOrd="1" destOrd="1" presId="urn:microsoft.com/office/officeart/2005/8/layout/hProcess4"/>
    <dgm:cxn modelId="{374B1815-DEE5-4FEA-A9DF-D5B72A3B0C62}" type="presOf" srcId="{6645C9A5-6BE4-4C8C-BE79-65C77F3BA9A4}" destId="{CC033468-4F14-41C1-A9F4-8EFB4CC0DF57}" srcOrd="0" destOrd="0" presId="urn:microsoft.com/office/officeart/2005/8/layout/hProcess4"/>
    <dgm:cxn modelId="{DB333119-7DCB-43CE-9BF5-398A2F16FED0}" type="presOf" srcId="{E0B112C6-4917-418E-85B7-BAD3C8DE9B3E}" destId="{8923D214-E6FE-469B-9DCF-03AA744AB49C}" srcOrd="1" destOrd="3" presId="urn:microsoft.com/office/officeart/2005/8/layout/hProcess4"/>
    <dgm:cxn modelId="{23D0FD1A-1A07-4376-9FE0-39630FF36DC8}" type="presOf" srcId="{F2464AE3-543B-4375-B54E-D4BC6BD80270}" destId="{6F632A9F-6582-4ECE-B0DA-2165144C3F8D}" srcOrd="0" destOrd="4" presId="urn:microsoft.com/office/officeart/2005/8/layout/hProcess4"/>
    <dgm:cxn modelId="{BE8EFF1D-41C0-4E5A-8B24-72F6E3F2CF30}" type="presOf" srcId="{300BC7D6-01EA-478B-9659-7B0042017A1F}" destId="{F6ADC9C8-F5E3-4A01-A0DE-7B357B986D30}" srcOrd="0" destOrd="1" presId="urn:microsoft.com/office/officeart/2005/8/layout/hProcess4"/>
    <dgm:cxn modelId="{2A27842C-6684-401D-BCB0-7BA515B4AA87}" type="presOf" srcId="{5E775B0F-F823-4657-82EA-C1C218F19B22}" destId="{8EC783ED-F9E8-4846-8B13-FE469E5062C1}" srcOrd="1" destOrd="2" presId="urn:microsoft.com/office/officeart/2005/8/layout/hProcess4"/>
    <dgm:cxn modelId="{5467D32D-9FBE-43F4-9B04-794BEEF94603}" type="presOf" srcId="{17478C92-40F6-4024-9B11-769469C07CC3}" destId="{B642B85F-5B8B-4606-95F9-880E17BA0F8F}" srcOrd="1" destOrd="0" presId="urn:microsoft.com/office/officeart/2005/8/layout/hProcess4"/>
    <dgm:cxn modelId="{6D194831-F9A0-45E0-8235-B7EDBAA86ACF}" type="presOf" srcId="{3C29D99C-4B85-46C0-955A-159C0BDFC8A4}" destId="{58BBCED0-274B-4A3B-8B15-C129724974DB}" srcOrd="0" destOrd="0" presId="urn:microsoft.com/office/officeart/2005/8/layout/hProcess4"/>
    <dgm:cxn modelId="{3A1CBB32-DE56-4C4E-89D5-BF45B4F36368}" srcId="{3C29D99C-4B85-46C0-955A-159C0BDFC8A4}" destId="{0C6943CF-0399-4069-89A0-AF6E2ADEA44A}" srcOrd="0" destOrd="0" parTransId="{D8F04AE6-4593-429A-8D0F-C5C8680D906C}" sibTransId="{0149B365-C89B-42E1-AC20-0D29F75D227F}"/>
    <dgm:cxn modelId="{3388FB33-E529-4B42-AF5E-2CFFDDCDD1C8}" type="presOf" srcId="{E0B112C6-4917-418E-85B7-BAD3C8DE9B3E}" destId="{F6ADC9C8-F5E3-4A01-A0DE-7B357B986D30}" srcOrd="0" destOrd="3" presId="urn:microsoft.com/office/officeart/2005/8/layout/hProcess4"/>
    <dgm:cxn modelId="{CB9B0537-7396-4B8C-98D1-A43E4FC416B7}" srcId="{BDF7DCCD-B257-4C88-A61A-FFA823C34902}" destId="{F85B5644-480B-4ED2-B7E9-F43121996694}" srcOrd="0" destOrd="0" parTransId="{558E4323-ACA6-4E7F-A58A-0E5898B7A100}" sibTransId="{21282067-F740-4446-B38E-D0F932C778A4}"/>
    <dgm:cxn modelId="{97C63638-6BA0-4D67-844C-40CA896FCA5A}" srcId="{5F232ECE-4424-4D3C-B913-427E4966C2ED}" destId="{6645C9A5-6BE4-4C8C-BE79-65C77F3BA9A4}" srcOrd="2" destOrd="0" parTransId="{54BF1451-CDD5-48A1-ABE7-94A734274303}" sibTransId="{72CA23FD-1CF6-40CE-9A9D-10E966273187}"/>
    <dgm:cxn modelId="{CBAB6C39-F564-40A3-BB2D-EAF028638A39}" type="presOf" srcId="{300BC7D6-01EA-478B-9659-7B0042017A1F}" destId="{8923D214-E6FE-469B-9DCF-03AA744AB49C}" srcOrd="1" destOrd="1" presId="urn:microsoft.com/office/officeart/2005/8/layout/hProcess4"/>
    <dgm:cxn modelId="{69E3F060-E91F-45C7-82E1-93A43995D4B5}" type="presOf" srcId="{A101DEFE-764C-45AD-8337-B3425FF8656E}" destId="{6F632A9F-6582-4ECE-B0DA-2165144C3F8D}" srcOrd="0" destOrd="5" presId="urn:microsoft.com/office/officeart/2005/8/layout/hProcess4"/>
    <dgm:cxn modelId="{75F68061-C3B5-402A-A0EB-F899730964F4}" type="presOf" srcId="{F2464AE3-543B-4375-B54E-D4BC6BD80270}" destId="{8EC783ED-F9E8-4846-8B13-FE469E5062C1}" srcOrd="1" destOrd="4" presId="urn:microsoft.com/office/officeart/2005/8/layout/hProcess4"/>
    <dgm:cxn modelId="{30C5FB61-2848-4661-A024-853FB1E5120E}" srcId="{6645C9A5-6BE4-4C8C-BE79-65C77F3BA9A4}" destId="{F2464AE3-543B-4375-B54E-D4BC6BD80270}" srcOrd="4" destOrd="0" parTransId="{DF589104-C21F-49C8-8E3B-D36AE71AB909}" sibTransId="{8E197934-41DA-4A7D-9B76-CC02470742B2}"/>
    <dgm:cxn modelId="{0C50E164-9DE0-4C32-9108-827C59F31665}" srcId="{3C29D99C-4B85-46C0-955A-159C0BDFC8A4}" destId="{E28C7C65-1A3A-466B-9452-E65057145149}" srcOrd="2" destOrd="0" parTransId="{6436434F-4EBA-471E-96BE-443C2AC8EF65}" sibTransId="{86A03056-17D8-4708-9861-1E41F8CCF505}"/>
    <dgm:cxn modelId="{E849E464-3A48-43CC-97A4-120585527D15}" srcId="{BDF7DCCD-B257-4C88-A61A-FFA823C34902}" destId="{208A18DF-8DB5-4B13-982B-C736F6DCA538}" srcOrd="2" destOrd="0" parTransId="{FB80883C-661B-4D8E-8726-24D84682A6F0}" sibTransId="{82CA0D37-4065-44F0-B8AE-22A80D9947B6}"/>
    <dgm:cxn modelId="{A69C4C6C-297E-49CB-8B1F-36A70C9917B6}" type="presOf" srcId="{67818BFB-0928-45BC-930E-AB96E9D5EE01}" destId="{1FEA82D5-89DA-48B9-99E5-C51C9C6E2E22}" srcOrd="0" destOrd="0" presId="urn:microsoft.com/office/officeart/2005/8/layout/hProcess4"/>
    <dgm:cxn modelId="{B9445B6D-E700-4A2F-8E79-0C4E099116AD}" type="presOf" srcId="{E28C7C65-1A3A-466B-9452-E65057145149}" destId="{8923D214-E6FE-469B-9DCF-03AA744AB49C}" srcOrd="1" destOrd="2" presId="urn:microsoft.com/office/officeart/2005/8/layout/hProcess4"/>
    <dgm:cxn modelId="{E247F96D-18AA-4C31-A3AE-E63792DF5F32}" type="presOf" srcId="{085144FD-CD12-415B-92DA-51A6CEA2C7DF}" destId="{6F632A9F-6582-4ECE-B0DA-2165144C3F8D}" srcOrd="0" destOrd="3" presId="urn:microsoft.com/office/officeart/2005/8/layout/hProcess4"/>
    <dgm:cxn modelId="{E18F636E-8242-4BCC-B5F3-A404258E61B7}" type="presOf" srcId="{7FD68FB5-26B3-4D39-A190-5B3FBC827AB9}" destId="{F6ADC9C8-F5E3-4A01-A0DE-7B357B986D30}" srcOrd="0" destOrd="4" presId="urn:microsoft.com/office/officeart/2005/8/layout/hProcess4"/>
    <dgm:cxn modelId="{9E43CF4F-C16B-4393-9CF2-0E0B2F9A9808}" type="presOf" srcId="{A101DEFE-764C-45AD-8337-B3425FF8656E}" destId="{8EC783ED-F9E8-4846-8B13-FE469E5062C1}" srcOrd="1" destOrd="5" presId="urn:microsoft.com/office/officeart/2005/8/layout/hProcess4"/>
    <dgm:cxn modelId="{3DE17C52-F178-49E6-B62D-83FC0E002400}" type="presOf" srcId="{36C1AAF6-902F-4E94-BE5C-F57D3756A059}" destId="{16A25F0D-6401-42D6-A77D-8C07154A8721}" srcOrd="1" destOrd="1" presId="urn:microsoft.com/office/officeart/2005/8/layout/hProcess4"/>
    <dgm:cxn modelId="{18B30C77-40EE-45C6-9A69-FF56E08376B3}" type="presOf" srcId="{208A18DF-8DB5-4B13-982B-C736F6DCA538}" destId="{2086AB5D-05B9-4E3D-BE9E-6809FBDA066C}" srcOrd="0" destOrd="2" presId="urn:microsoft.com/office/officeart/2005/8/layout/hProcess4"/>
    <dgm:cxn modelId="{853D8C7C-68C3-481E-9B8F-E720FA6AAF0D}" srcId="{3C29D99C-4B85-46C0-955A-159C0BDFC8A4}" destId="{7FD68FB5-26B3-4D39-A190-5B3FBC827AB9}" srcOrd="4" destOrd="0" parTransId="{4B30B074-F146-429E-8FED-566ADD2D46A6}" sibTransId="{B45B2FA0-D032-4DA8-BDEA-23C8FC98B2ED}"/>
    <dgm:cxn modelId="{C942AE7F-744C-447B-999C-1DBD38A96FA5}" srcId="{3C29D99C-4B85-46C0-955A-159C0BDFC8A4}" destId="{300BC7D6-01EA-478B-9659-7B0042017A1F}" srcOrd="1" destOrd="0" parTransId="{2058B4DF-88D6-4110-BCC6-6F2F9541D09E}" sibTransId="{3A09539A-51BC-4AB0-98D2-D4394F89556F}"/>
    <dgm:cxn modelId="{F2917E81-FE01-4659-BD2A-A615E337886A}" srcId="{98F48BCA-9A2B-4623-BFD3-AF7159AF325C}" destId="{07F5C42E-5B5F-4992-93D2-DC63D490E788}" srcOrd="1" destOrd="0" parTransId="{8725F9DF-EB33-4D17-B463-9259FAFAA1A0}" sibTransId="{D8A2C96F-2D4C-4098-9300-FF6337D87A69}"/>
    <dgm:cxn modelId="{55B2FD89-B3B1-41BB-8F4A-0F9363E453ED}" type="presOf" srcId="{A6D0ED14-66BA-4993-9927-BDC068573BEF}" destId="{B642B85F-5B8B-4606-95F9-880E17BA0F8F}" srcOrd="1" destOrd="2" presId="urn:microsoft.com/office/officeart/2005/8/layout/hProcess4"/>
    <dgm:cxn modelId="{FD19048C-D1B5-43F5-91E2-41EDE6B7CD48}" type="presOf" srcId="{A6D0ED14-66BA-4993-9927-BDC068573BEF}" destId="{B89A46BA-3BA0-48EC-A390-B90C452331DF}" srcOrd="0" destOrd="2" presId="urn:microsoft.com/office/officeart/2005/8/layout/hProcess4"/>
    <dgm:cxn modelId="{CBF9EB90-865B-4C26-9218-539ED1D16CD1}" srcId="{6645C9A5-6BE4-4C8C-BE79-65C77F3BA9A4}" destId="{A101DEFE-764C-45AD-8337-B3425FF8656E}" srcOrd="5" destOrd="0" parTransId="{EA6DA990-2319-44D9-9EBA-2A3DD22C6565}" sibTransId="{72FF68B1-AD26-4025-81A5-40ECB4C8214B}"/>
    <dgm:cxn modelId="{2C6D7694-ADBB-492A-A141-FDC3B0F50ED7}" type="presOf" srcId="{AD7013D3-817F-440C-9A8E-E85439523725}" destId="{6F632A9F-6582-4ECE-B0DA-2165144C3F8D}" srcOrd="0" destOrd="0" presId="urn:microsoft.com/office/officeart/2005/8/layout/hProcess4"/>
    <dgm:cxn modelId="{0FDE019C-AF58-460E-854A-6692F0AEFCA4}" type="presOf" srcId="{F85B5644-480B-4ED2-B7E9-F43121996694}" destId="{16A25F0D-6401-42D6-A77D-8C07154A8721}" srcOrd="1" destOrd="0" presId="urn:microsoft.com/office/officeart/2005/8/layout/hProcess4"/>
    <dgm:cxn modelId="{87E14C9E-630B-474C-8E4E-53186255E688}" type="presOf" srcId="{5E775B0F-F823-4657-82EA-C1C218F19B22}" destId="{6F632A9F-6582-4ECE-B0DA-2165144C3F8D}" srcOrd="0" destOrd="2" presId="urn:microsoft.com/office/officeart/2005/8/layout/hProcess4"/>
    <dgm:cxn modelId="{BCA56FA1-DB2A-4383-8D49-3885BC34A92B}" type="presOf" srcId="{DA928588-07BE-463A-A297-578B75993285}" destId="{CB9FBA84-8BA0-4083-8684-146AB86C9A4D}" srcOrd="0" destOrd="0" presId="urn:microsoft.com/office/officeart/2005/8/layout/hProcess4"/>
    <dgm:cxn modelId="{9FC11FA2-837D-4ED6-8355-01620F0FC70F}" srcId="{5F232ECE-4424-4D3C-B913-427E4966C2ED}" destId="{98F48BCA-9A2B-4623-BFD3-AF7159AF325C}" srcOrd="1" destOrd="0" parTransId="{4CAF6828-EAA3-4EFB-B6F9-11ABDCF40B8A}" sibTransId="{DA928588-07BE-463A-A297-578B75993285}"/>
    <dgm:cxn modelId="{488DC5A2-A8A6-4A7F-AAC0-F5D309D1A988}" srcId="{6645C9A5-6BE4-4C8C-BE79-65C77F3BA9A4}" destId="{AD7013D3-817F-440C-9A8E-E85439523725}" srcOrd="0" destOrd="0" parTransId="{E22F66A5-6D2C-4BC7-9EA6-973C456D2C4C}" sibTransId="{BABC9926-785F-479F-BA36-FCB94E670ECF}"/>
    <dgm:cxn modelId="{03555EA3-FD77-4B7D-B7BA-A535CDCAE6AC}" type="presOf" srcId="{208A18DF-8DB5-4B13-982B-C736F6DCA538}" destId="{16A25F0D-6401-42D6-A77D-8C07154A8721}" srcOrd="1" destOrd="2" presId="urn:microsoft.com/office/officeart/2005/8/layout/hProcess4"/>
    <dgm:cxn modelId="{EF8836A8-172E-497C-A028-428D172A0DA2}" srcId="{5F232ECE-4424-4D3C-B913-427E4966C2ED}" destId="{3C29D99C-4B85-46C0-955A-159C0BDFC8A4}" srcOrd="3" destOrd="0" parTransId="{B61ACABF-6226-4F83-ABED-E263FB454CF2}" sibTransId="{65ED2341-3878-47CA-9D2D-07A6AA96E96A}"/>
    <dgm:cxn modelId="{1EE8E8AE-AF22-43CB-948B-A6CFC74002D0}" type="presOf" srcId="{0C6943CF-0399-4069-89A0-AF6E2ADEA44A}" destId="{F6ADC9C8-F5E3-4A01-A0DE-7B357B986D30}" srcOrd="0" destOrd="0" presId="urn:microsoft.com/office/officeart/2005/8/layout/hProcess4"/>
    <dgm:cxn modelId="{8FC003B0-77E8-4CAF-96F2-4FDA8CB0249B}" type="presOf" srcId="{36C1AAF6-902F-4E94-BE5C-F57D3756A059}" destId="{2086AB5D-05B9-4E3D-BE9E-6809FBDA066C}" srcOrd="0" destOrd="1" presId="urn:microsoft.com/office/officeart/2005/8/layout/hProcess4"/>
    <dgm:cxn modelId="{D26817B3-1AC4-4273-83F8-E9039C498BBB}" srcId="{BDF7DCCD-B257-4C88-A61A-FFA823C34902}" destId="{36C1AAF6-902F-4E94-BE5C-F57D3756A059}" srcOrd="1" destOrd="0" parTransId="{E104E89B-8197-46F1-A319-7A7DD06B9E13}" sibTransId="{35D6FD8B-7314-4CCD-A7F5-E852F69862C3}"/>
    <dgm:cxn modelId="{CC7775B4-7A8D-4F2F-AD37-490550DBF26C}" srcId="{98F48BCA-9A2B-4623-BFD3-AF7159AF325C}" destId="{17478C92-40F6-4024-9B11-769469C07CC3}" srcOrd="0" destOrd="0" parTransId="{57B91652-E00A-447E-8B7E-AD89A6D5C899}" sibTransId="{F3AC3A1B-A386-4EDC-9245-E6B759108BBF}"/>
    <dgm:cxn modelId="{C48122B6-BC17-4367-A579-C6DC541C6136}" srcId="{98F48BCA-9A2B-4623-BFD3-AF7159AF325C}" destId="{A6D0ED14-66BA-4993-9927-BDC068573BEF}" srcOrd="2" destOrd="0" parTransId="{3A68B803-CC23-47E6-8FE0-B740BFEC74BF}" sibTransId="{CD90CEB1-A49D-40DA-A111-8C36B1AFF391}"/>
    <dgm:cxn modelId="{68644CBC-A3F3-4BFD-88E9-DFF092BD51F5}" type="presOf" srcId="{0C6943CF-0399-4069-89A0-AF6E2ADEA44A}" destId="{8923D214-E6FE-469B-9DCF-03AA744AB49C}" srcOrd="1" destOrd="0" presId="urn:microsoft.com/office/officeart/2005/8/layout/hProcess4"/>
    <dgm:cxn modelId="{E9997FBC-0E02-40FD-BFE7-FEB100193694}" type="presOf" srcId="{98F48BCA-9A2B-4623-BFD3-AF7159AF325C}" destId="{7CF38D2D-002A-4F74-BBB0-6A85BF6715BA}" srcOrd="0" destOrd="0" presId="urn:microsoft.com/office/officeart/2005/8/layout/hProcess4"/>
    <dgm:cxn modelId="{BB6F96BC-1CDB-47CD-8BC1-2A94F69D2253}" type="presOf" srcId="{07F5C42E-5B5F-4992-93D2-DC63D490E788}" destId="{B89A46BA-3BA0-48EC-A390-B90C452331DF}" srcOrd="0" destOrd="1" presId="urn:microsoft.com/office/officeart/2005/8/layout/hProcess4"/>
    <dgm:cxn modelId="{88906EC1-BD7E-4355-94A4-3E75BE50D40C}" type="presOf" srcId="{17478C92-40F6-4024-9B11-769469C07CC3}" destId="{B89A46BA-3BA0-48EC-A390-B90C452331DF}" srcOrd="0" destOrd="0" presId="urn:microsoft.com/office/officeart/2005/8/layout/hProcess4"/>
    <dgm:cxn modelId="{D3BE99C3-38C6-4387-8994-D5139FB54577}" type="presOf" srcId="{AA5085D4-6177-4BC4-8E98-9E5C7BCBDDB7}" destId="{8EC783ED-F9E8-4846-8B13-FE469E5062C1}" srcOrd="1" destOrd="1" presId="urn:microsoft.com/office/officeart/2005/8/layout/hProcess4"/>
    <dgm:cxn modelId="{580379C8-4F82-457C-B5B8-EF770837EC07}" type="presOf" srcId="{5F232ECE-4424-4D3C-B913-427E4966C2ED}" destId="{45D63542-0847-43B5-9F76-0A86F05EE740}" srcOrd="0" destOrd="0" presId="urn:microsoft.com/office/officeart/2005/8/layout/hProcess4"/>
    <dgm:cxn modelId="{DC8634CA-CC9E-46D0-B4C9-7945667A1762}" type="presOf" srcId="{72CA23FD-1CF6-40CE-9A9D-10E966273187}" destId="{EF8954E7-4793-432D-8E55-C756A24D3706}" srcOrd="0" destOrd="0" presId="urn:microsoft.com/office/officeart/2005/8/layout/hProcess4"/>
    <dgm:cxn modelId="{DEACD3D1-B604-457C-A33C-2A98FB0E1098}" type="presOf" srcId="{F85B5644-480B-4ED2-B7E9-F43121996694}" destId="{2086AB5D-05B9-4E3D-BE9E-6809FBDA066C}" srcOrd="0" destOrd="0" presId="urn:microsoft.com/office/officeart/2005/8/layout/hProcess4"/>
    <dgm:cxn modelId="{B8548BD9-69D2-4328-97E1-CCC5585E3085}" srcId="{6645C9A5-6BE4-4C8C-BE79-65C77F3BA9A4}" destId="{AA5085D4-6177-4BC4-8E98-9E5C7BCBDDB7}" srcOrd="1" destOrd="0" parTransId="{2713609B-B42F-4E47-80A6-114B6CEAA16D}" sibTransId="{AE91D85A-EFC9-462E-9A03-187602E2266E}"/>
    <dgm:cxn modelId="{4464A9DE-344A-48C0-9872-72144D721FBA}" type="presOf" srcId="{7FD68FB5-26B3-4D39-A190-5B3FBC827AB9}" destId="{8923D214-E6FE-469B-9DCF-03AA744AB49C}" srcOrd="1" destOrd="4" presId="urn:microsoft.com/office/officeart/2005/8/layout/hProcess4"/>
    <dgm:cxn modelId="{30B20EE6-965B-4209-B7E6-F4C0419708ED}" type="presOf" srcId="{AD7013D3-817F-440C-9A8E-E85439523725}" destId="{8EC783ED-F9E8-4846-8B13-FE469E5062C1}" srcOrd="1" destOrd="0" presId="urn:microsoft.com/office/officeart/2005/8/layout/hProcess4"/>
    <dgm:cxn modelId="{58F5E0EA-672E-4423-AB42-1C1C62871697}" type="presOf" srcId="{BDF7DCCD-B257-4C88-A61A-FFA823C34902}" destId="{6B8187CE-340D-4FD3-879A-B637B119909F}" srcOrd="0" destOrd="0" presId="urn:microsoft.com/office/officeart/2005/8/layout/hProcess4"/>
    <dgm:cxn modelId="{FDD634EC-80DD-4948-85B3-BA1C205E9B17}" type="presOf" srcId="{AA5085D4-6177-4BC4-8E98-9E5C7BCBDDB7}" destId="{6F632A9F-6582-4ECE-B0DA-2165144C3F8D}" srcOrd="0" destOrd="1" presId="urn:microsoft.com/office/officeart/2005/8/layout/hProcess4"/>
    <dgm:cxn modelId="{ACE309ED-6181-4E69-AF6D-5DDF695B6F35}" srcId="{5F232ECE-4424-4D3C-B913-427E4966C2ED}" destId="{BDF7DCCD-B257-4C88-A61A-FFA823C34902}" srcOrd="0" destOrd="0" parTransId="{A517E9A9-EA0F-4D65-AC24-0F14992DCA1F}" sibTransId="{67818BFB-0928-45BC-930E-AB96E9D5EE01}"/>
    <dgm:cxn modelId="{494DC5FD-A192-4235-9253-F359252FB78C}" type="presOf" srcId="{E28C7C65-1A3A-466B-9452-E65057145149}" destId="{F6ADC9C8-F5E3-4A01-A0DE-7B357B986D30}" srcOrd="0" destOrd="2" presId="urn:microsoft.com/office/officeart/2005/8/layout/hProcess4"/>
    <dgm:cxn modelId="{52D7866C-88A0-4BE9-95EC-A7045C0CF8ED}" type="presParOf" srcId="{45D63542-0847-43B5-9F76-0A86F05EE740}" destId="{9301D7E1-FFF6-46AE-A221-6E5B3F803075}" srcOrd="0" destOrd="0" presId="urn:microsoft.com/office/officeart/2005/8/layout/hProcess4"/>
    <dgm:cxn modelId="{81FB61A5-3B48-40ED-AB5D-C38614B7EADD}" type="presParOf" srcId="{45D63542-0847-43B5-9F76-0A86F05EE740}" destId="{401F9AA8-1B58-4D20-86DE-CDC7BABCFF3B}" srcOrd="1" destOrd="0" presId="urn:microsoft.com/office/officeart/2005/8/layout/hProcess4"/>
    <dgm:cxn modelId="{D7C43F5B-1248-44A5-AB83-144271A601AC}" type="presParOf" srcId="{45D63542-0847-43B5-9F76-0A86F05EE740}" destId="{70B3CBA3-E13C-416F-99A4-EE4AA631BBB8}" srcOrd="2" destOrd="0" presId="urn:microsoft.com/office/officeart/2005/8/layout/hProcess4"/>
    <dgm:cxn modelId="{26674163-1DBD-4EB8-9CF1-84D29A6554F7}" type="presParOf" srcId="{70B3CBA3-E13C-416F-99A4-EE4AA631BBB8}" destId="{C155E8B1-DD11-4D33-B1B6-88D480960A25}" srcOrd="0" destOrd="0" presId="urn:microsoft.com/office/officeart/2005/8/layout/hProcess4"/>
    <dgm:cxn modelId="{192E2CE8-E50B-4363-907D-0144AD223DD2}" type="presParOf" srcId="{C155E8B1-DD11-4D33-B1B6-88D480960A25}" destId="{5188A232-20B4-4692-BCA6-8B378833FD63}" srcOrd="0" destOrd="0" presId="urn:microsoft.com/office/officeart/2005/8/layout/hProcess4"/>
    <dgm:cxn modelId="{4E5D40CA-4BF2-4053-BC67-1123672E7791}" type="presParOf" srcId="{C155E8B1-DD11-4D33-B1B6-88D480960A25}" destId="{2086AB5D-05B9-4E3D-BE9E-6809FBDA066C}" srcOrd="1" destOrd="0" presId="urn:microsoft.com/office/officeart/2005/8/layout/hProcess4"/>
    <dgm:cxn modelId="{C2FC25A0-360E-4624-9E90-40AFE6F91986}" type="presParOf" srcId="{C155E8B1-DD11-4D33-B1B6-88D480960A25}" destId="{16A25F0D-6401-42D6-A77D-8C07154A8721}" srcOrd="2" destOrd="0" presId="urn:microsoft.com/office/officeart/2005/8/layout/hProcess4"/>
    <dgm:cxn modelId="{058D02F0-57A1-4439-8FF3-25030AB285EB}" type="presParOf" srcId="{C155E8B1-DD11-4D33-B1B6-88D480960A25}" destId="{6B8187CE-340D-4FD3-879A-B637B119909F}" srcOrd="3" destOrd="0" presId="urn:microsoft.com/office/officeart/2005/8/layout/hProcess4"/>
    <dgm:cxn modelId="{E558265C-88C1-449B-9E77-14F222FB9037}" type="presParOf" srcId="{C155E8B1-DD11-4D33-B1B6-88D480960A25}" destId="{F8A5F020-52DF-4C52-A2CF-099A13EC89F6}" srcOrd="4" destOrd="0" presId="urn:microsoft.com/office/officeart/2005/8/layout/hProcess4"/>
    <dgm:cxn modelId="{7BE3CC87-0293-493D-9354-4A703EB1E49C}" type="presParOf" srcId="{70B3CBA3-E13C-416F-99A4-EE4AA631BBB8}" destId="{1FEA82D5-89DA-48B9-99E5-C51C9C6E2E22}" srcOrd="1" destOrd="0" presId="urn:microsoft.com/office/officeart/2005/8/layout/hProcess4"/>
    <dgm:cxn modelId="{216A800A-74E0-4D06-9722-C4528149E2FA}" type="presParOf" srcId="{70B3CBA3-E13C-416F-99A4-EE4AA631BBB8}" destId="{35F538AE-46F5-457A-83B6-16EDB1FB409B}" srcOrd="2" destOrd="0" presId="urn:microsoft.com/office/officeart/2005/8/layout/hProcess4"/>
    <dgm:cxn modelId="{4D61BAC2-2DD6-4C4A-A9EC-1DCF4CA95AD4}" type="presParOf" srcId="{35F538AE-46F5-457A-83B6-16EDB1FB409B}" destId="{66A9859A-4889-427B-B4BD-2EE31CC463D5}" srcOrd="0" destOrd="0" presId="urn:microsoft.com/office/officeart/2005/8/layout/hProcess4"/>
    <dgm:cxn modelId="{93C2E448-11EC-4997-8E97-D44EEEF0AEB9}" type="presParOf" srcId="{35F538AE-46F5-457A-83B6-16EDB1FB409B}" destId="{B89A46BA-3BA0-48EC-A390-B90C452331DF}" srcOrd="1" destOrd="0" presId="urn:microsoft.com/office/officeart/2005/8/layout/hProcess4"/>
    <dgm:cxn modelId="{A8998F55-6591-4B65-8861-BE0F98664531}" type="presParOf" srcId="{35F538AE-46F5-457A-83B6-16EDB1FB409B}" destId="{B642B85F-5B8B-4606-95F9-880E17BA0F8F}" srcOrd="2" destOrd="0" presId="urn:microsoft.com/office/officeart/2005/8/layout/hProcess4"/>
    <dgm:cxn modelId="{2F831BD8-2D3E-4A3B-BF1F-C316AD7AACAB}" type="presParOf" srcId="{35F538AE-46F5-457A-83B6-16EDB1FB409B}" destId="{7CF38D2D-002A-4F74-BBB0-6A85BF6715BA}" srcOrd="3" destOrd="0" presId="urn:microsoft.com/office/officeart/2005/8/layout/hProcess4"/>
    <dgm:cxn modelId="{49A2E8B2-F491-4969-AF24-A5F945746407}" type="presParOf" srcId="{35F538AE-46F5-457A-83B6-16EDB1FB409B}" destId="{057B171E-CE23-474E-BC1E-77359D6D3207}" srcOrd="4" destOrd="0" presId="urn:microsoft.com/office/officeart/2005/8/layout/hProcess4"/>
    <dgm:cxn modelId="{60C9BF66-8FF4-466A-B206-B53B95FD39D3}" type="presParOf" srcId="{70B3CBA3-E13C-416F-99A4-EE4AA631BBB8}" destId="{CB9FBA84-8BA0-4083-8684-146AB86C9A4D}" srcOrd="3" destOrd="0" presId="urn:microsoft.com/office/officeart/2005/8/layout/hProcess4"/>
    <dgm:cxn modelId="{1805B8FA-CE43-4641-8914-4ED2A006B404}" type="presParOf" srcId="{70B3CBA3-E13C-416F-99A4-EE4AA631BBB8}" destId="{22EA5877-32DF-4723-A334-F0A3836B702A}" srcOrd="4" destOrd="0" presId="urn:microsoft.com/office/officeart/2005/8/layout/hProcess4"/>
    <dgm:cxn modelId="{AB701D4B-B2BC-477D-9A26-7F97CC459E6E}" type="presParOf" srcId="{22EA5877-32DF-4723-A334-F0A3836B702A}" destId="{ECC2ED04-25E9-4DA6-AFFC-76BDEC6D93CC}" srcOrd="0" destOrd="0" presId="urn:microsoft.com/office/officeart/2005/8/layout/hProcess4"/>
    <dgm:cxn modelId="{AE91F277-38F8-4762-B6D8-12F51299ABE1}" type="presParOf" srcId="{22EA5877-32DF-4723-A334-F0A3836B702A}" destId="{6F632A9F-6582-4ECE-B0DA-2165144C3F8D}" srcOrd="1" destOrd="0" presId="urn:microsoft.com/office/officeart/2005/8/layout/hProcess4"/>
    <dgm:cxn modelId="{13B8C84E-CB12-4B8C-90C2-6C1E7E3B2B76}" type="presParOf" srcId="{22EA5877-32DF-4723-A334-F0A3836B702A}" destId="{8EC783ED-F9E8-4846-8B13-FE469E5062C1}" srcOrd="2" destOrd="0" presId="urn:microsoft.com/office/officeart/2005/8/layout/hProcess4"/>
    <dgm:cxn modelId="{34E56A18-7D2D-48F7-A957-2287FB490327}" type="presParOf" srcId="{22EA5877-32DF-4723-A334-F0A3836B702A}" destId="{CC033468-4F14-41C1-A9F4-8EFB4CC0DF57}" srcOrd="3" destOrd="0" presId="urn:microsoft.com/office/officeart/2005/8/layout/hProcess4"/>
    <dgm:cxn modelId="{1C266E14-C37F-47B2-8EB4-AF1FC59FAFBC}" type="presParOf" srcId="{22EA5877-32DF-4723-A334-F0A3836B702A}" destId="{54DAC6F3-DC84-4F02-8609-231586F90D2C}" srcOrd="4" destOrd="0" presId="urn:microsoft.com/office/officeart/2005/8/layout/hProcess4"/>
    <dgm:cxn modelId="{24B5BCE1-5937-4B7C-B9FE-D5709ACC7277}" type="presParOf" srcId="{70B3CBA3-E13C-416F-99A4-EE4AA631BBB8}" destId="{EF8954E7-4793-432D-8E55-C756A24D3706}" srcOrd="5" destOrd="0" presId="urn:microsoft.com/office/officeart/2005/8/layout/hProcess4"/>
    <dgm:cxn modelId="{5D2A645C-7A29-48D5-BE36-44FAF0728AD9}" type="presParOf" srcId="{70B3CBA3-E13C-416F-99A4-EE4AA631BBB8}" destId="{F2A11875-369D-48B4-8B80-BBE88DAE49BF}" srcOrd="6" destOrd="0" presId="urn:microsoft.com/office/officeart/2005/8/layout/hProcess4"/>
    <dgm:cxn modelId="{FC1FA098-2F67-4341-B501-EC6D337D85D8}" type="presParOf" srcId="{F2A11875-369D-48B4-8B80-BBE88DAE49BF}" destId="{42A647E2-79DC-40B8-B843-0C2F50440C1B}" srcOrd="0" destOrd="0" presId="urn:microsoft.com/office/officeart/2005/8/layout/hProcess4"/>
    <dgm:cxn modelId="{2B629FBC-3957-4609-BB60-16AAAFC952F3}" type="presParOf" srcId="{F2A11875-369D-48B4-8B80-BBE88DAE49BF}" destId="{F6ADC9C8-F5E3-4A01-A0DE-7B357B986D30}" srcOrd="1" destOrd="0" presId="urn:microsoft.com/office/officeart/2005/8/layout/hProcess4"/>
    <dgm:cxn modelId="{6FE20E34-2FBE-40E7-9259-7FF544F44533}" type="presParOf" srcId="{F2A11875-369D-48B4-8B80-BBE88DAE49BF}" destId="{8923D214-E6FE-469B-9DCF-03AA744AB49C}" srcOrd="2" destOrd="0" presId="urn:microsoft.com/office/officeart/2005/8/layout/hProcess4"/>
    <dgm:cxn modelId="{44EDA47F-B4E6-4F92-A804-0CA20B545A09}" type="presParOf" srcId="{F2A11875-369D-48B4-8B80-BBE88DAE49BF}" destId="{58BBCED0-274B-4A3B-8B15-C129724974DB}" srcOrd="3" destOrd="0" presId="urn:microsoft.com/office/officeart/2005/8/layout/hProcess4"/>
    <dgm:cxn modelId="{71B2EEFF-D055-4947-88B2-DE9C720B2798}" type="presParOf" srcId="{F2A11875-369D-48B4-8B80-BBE88DAE49BF}" destId="{611FA985-B39A-4904-99B7-64958ECDCC96}" srcOrd="4" destOrd="0" presId="urn:microsoft.com/office/officeart/2005/8/layout/hProcess4"/>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B23589D-82F8-4E7A-B021-92C74DD5AC3B}" type="doc">
      <dgm:prSet loTypeId="urn:microsoft.com/office/officeart/2005/8/layout/lProcess3" loCatId="process" qsTypeId="urn:microsoft.com/office/officeart/2005/8/quickstyle/simple1" qsCatId="simple" csTypeId="urn:microsoft.com/office/officeart/2005/8/colors/accent1_2" csCatId="accent1" phldr="1"/>
      <dgm:spPr/>
      <dgm:t>
        <a:bodyPr/>
        <a:lstStyle/>
        <a:p>
          <a:endParaRPr lang="en-US"/>
        </a:p>
      </dgm:t>
    </dgm:pt>
    <dgm:pt modelId="{B179F034-9F52-4AAF-A48E-7A441B4CDB06}">
      <dgm:prSet phldrT="[Text]"/>
      <dgm:spPr/>
      <dgm:t>
        <a:bodyPr/>
        <a:lstStyle/>
        <a:p>
          <a:r>
            <a:rPr lang="fa-IR" b="1" dirty="0">
              <a:cs typeface="B Nazanin" panose="00000400000000000000" pitchFamily="2" charset="-78"/>
            </a:rPr>
            <a:t>گستره جغرافیایی</a:t>
          </a:r>
          <a:endParaRPr lang="en-US" b="1" dirty="0">
            <a:cs typeface="B Nazanin" panose="00000400000000000000" pitchFamily="2" charset="-78"/>
          </a:endParaRPr>
        </a:p>
      </dgm:t>
    </dgm:pt>
    <dgm:pt modelId="{2C1FF990-219A-4E9C-B616-D225F0B8D768}" type="parTrans" cxnId="{D2280AC6-F17A-4DF4-9B8C-4E3B46A9FD2D}">
      <dgm:prSet/>
      <dgm:spPr/>
      <dgm:t>
        <a:bodyPr/>
        <a:lstStyle/>
        <a:p>
          <a:endParaRPr lang="en-US" b="1">
            <a:cs typeface="B Nazanin" panose="00000400000000000000" pitchFamily="2" charset="-78"/>
          </a:endParaRPr>
        </a:p>
      </dgm:t>
    </dgm:pt>
    <dgm:pt modelId="{8EA5E1A0-8834-49A4-BE5C-5EC02ABBAA6C}" type="sibTrans" cxnId="{D2280AC6-F17A-4DF4-9B8C-4E3B46A9FD2D}">
      <dgm:prSet/>
      <dgm:spPr/>
      <dgm:t>
        <a:bodyPr/>
        <a:lstStyle/>
        <a:p>
          <a:endParaRPr lang="en-US" b="1">
            <a:cs typeface="B Nazanin" panose="00000400000000000000" pitchFamily="2" charset="-78"/>
          </a:endParaRPr>
        </a:p>
      </dgm:t>
    </dgm:pt>
    <dgm:pt modelId="{9AC47ED2-D4DF-408C-B78A-E4EAC38FFFE4}">
      <dgm:prSet phldrT="[Text]"/>
      <dgm:spPr/>
      <dgm:t>
        <a:bodyPr/>
        <a:lstStyle/>
        <a:p>
          <a:r>
            <a:rPr lang="fa-IR" b="1" dirty="0">
              <a:cs typeface="B Nazanin" panose="00000400000000000000" pitchFamily="2" charset="-78"/>
            </a:rPr>
            <a:t>محله</a:t>
          </a:r>
          <a:endParaRPr lang="en-US" b="1" dirty="0">
            <a:cs typeface="B Nazanin" panose="00000400000000000000" pitchFamily="2" charset="-78"/>
          </a:endParaRPr>
        </a:p>
      </dgm:t>
    </dgm:pt>
    <dgm:pt modelId="{BA3536DC-5B64-4F07-A4A1-93469DAA0E25}" type="parTrans" cxnId="{FBC1EF02-0821-4DB3-80EC-66A80C15AEBB}">
      <dgm:prSet/>
      <dgm:spPr/>
      <dgm:t>
        <a:bodyPr/>
        <a:lstStyle/>
        <a:p>
          <a:endParaRPr lang="en-US" b="1">
            <a:cs typeface="B Nazanin" panose="00000400000000000000" pitchFamily="2" charset="-78"/>
          </a:endParaRPr>
        </a:p>
      </dgm:t>
    </dgm:pt>
    <dgm:pt modelId="{5732D46B-B534-4D1F-9A83-F3615A529122}" type="sibTrans" cxnId="{FBC1EF02-0821-4DB3-80EC-66A80C15AEBB}">
      <dgm:prSet/>
      <dgm:spPr/>
      <dgm:t>
        <a:bodyPr/>
        <a:lstStyle/>
        <a:p>
          <a:endParaRPr lang="en-US" b="1">
            <a:cs typeface="B Nazanin" panose="00000400000000000000" pitchFamily="2" charset="-78"/>
          </a:endParaRPr>
        </a:p>
      </dgm:t>
    </dgm:pt>
    <dgm:pt modelId="{26E9A8EB-57BF-4C89-94B7-66B638ACB903}">
      <dgm:prSet phldrT="[Text]"/>
      <dgm:spPr/>
      <dgm:t>
        <a:bodyPr/>
        <a:lstStyle/>
        <a:p>
          <a:r>
            <a:rPr lang="fa-IR" b="1" dirty="0">
              <a:cs typeface="B Nazanin" panose="00000400000000000000" pitchFamily="2" charset="-78"/>
            </a:rPr>
            <a:t>آبادی</a:t>
          </a:r>
          <a:endParaRPr lang="en-US" b="1" dirty="0">
            <a:cs typeface="B Nazanin" panose="00000400000000000000" pitchFamily="2" charset="-78"/>
          </a:endParaRPr>
        </a:p>
      </dgm:t>
    </dgm:pt>
    <dgm:pt modelId="{152C50D0-A1A1-40CD-82B3-910A8691FE5F}" type="parTrans" cxnId="{C0378675-56EA-4BDE-9B36-27D093C4FFB2}">
      <dgm:prSet/>
      <dgm:spPr/>
      <dgm:t>
        <a:bodyPr/>
        <a:lstStyle/>
        <a:p>
          <a:endParaRPr lang="en-US" b="1">
            <a:cs typeface="B Nazanin" panose="00000400000000000000" pitchFamily="2" charset="-78"/>
          </a:endParaRPr>
        </a:p>
      </dgm:t>
    </dgm:pt>
    <dgm:pt modelId="{CCEEA6B3-BC65-4A41-9AEE-511BD2E79DB4}" type="sibTrans" cxnId="{C0378675-56EA-4BDE-9B36-27D093C4FFB2}">
      <dgm:prSet/>
      <dgm:spPr/>
      <dgm:t>
        <a:bodyPr/>
        <a:lstStyle/>
        <a:p>
          <a:endParaRPr lang="en-US" b="1">
            <a:cs typeface="B Nazanin" panose="00000400000000000000" pitchFamily="2" charset="-78"/>
          </a:endParaRPr>
        </a:p>
      </dgm:t>
    </dgm:pt>
    <dgm:pt modelId="{5CAC3152-9117-41CF-AB07-0AA67B7C0DD4}">
      <dgm:prSet phldrT="[Text]"/>
      <dgm:spPr/>
      <dgm:t>
        <a:bodyPr/>
        <a:lstStyle/>
        <a:p>
          <a:r>
            <a:rPr lang="fa-IR" b="1" dirty="0">
              <a:cs typeface="B Nazanin" panose="00000400000000000000" pitchFamily="2" charset="-78"/>
            </a:rPr>
            <a:t>شهر</a:t>
          </a:r>
          <a:endParaRPr lang="en-US" b="1" dirty="0">
            <a:cs typeface="B Nazanin" panose="00000400000000000000" pitchFamily="2" charset="-78"/>
          </a:endParaRPr>
        </a:p>
      </dgm:t>
    </dgm:pt>
    <dgm:pt modelId="{1BBAD1B1-F5DE-418B-96F3-2E4F6D02E5C1}" type="parTrans" cxnId="{FC8CC69C-00BE-4CFC-8B50-0FC674731BD5}">
      <dgm:prSet/>
      <dgm:spPr/>
      <dgm:t>
        <a:bodyPr/>
        <a:lstStyle/>
        <a:p>
          <a:endParaRPr lang="en-US" b="1">
            <a:cs typeface="B Nazanin" panose="00000400000000000000" pitchFamily="2" charset="-78"/>
          </a:endParaRPr>
        </a:p>
      </dgm:t>
    </dgm:pt>
    <dgm:pt modelId="{586334E6-DC95-4F85-A526-65C5787FA04E}" type="sibTrans" cxnId="{FC8CC69C-00BE-4CFC-8B50-0FC674731BD5}">
      <dgm:prSet/>
      <dgm:spPr/>
      <dgm:t>
        <a:bodyPr/>
        <a:lstStyle/>
        <a:p>
          <a:endParaRPr lang="en-US" b="1">
            <a:cs typeface="B Nazanin" panose="00000400000000000000" pitchFamily="2" charset="-78"/>
          </a:endParaRPr>
        </a:p>
      </dgm:t>
    </dgm:pt>
    <dgm:pt modelId="{530DD6BA-B163-4ACC-98A9-1031C98942A2}">
      <dgm:prSet phldrT="[Text]"/>
      <dgm:spPr/>
      <dgm:t>
        <a:bodyPr/>
        <a:lstStyle/>
        <a:p>
          <a:r>
            <a:rPr lang="fa-IR" b="1" dirty="0">
              <a:cs typeface="B Nazanin" panose="00000400000000000000" pitchFamily="2" charset="-78"/>
            </a:rPr>
            <a:t>شهرستان</a:t>
          </a:r>
          <a:endParaRPr lang="en-US" b="1" dirty="0">
            <a:cs typeface="B Nazanin" panose="00000400000000000000" pitchFamily="2" charset="-78"/>
          </a:endParaRPr>
        </a:p>
      </dgm:t>
    </dgm:pt>
    <dgm:pt modelId="{A1BFB563-AA8B-4DE9-ADA9-6CE0C4082294}" type="parTrans" cxnId="{E8CD7191-CDE6-420B-BE70-8970F826FCD5}">
      <dgm:prSet/>
      <dgm:spPr/>
      <dgm:t>
        <a:bodyPr/>
        <a:lstStyle/>
        <a:p>
          <a:endParaRPr lang="en-US" b="1">
            <a:cs typeface="B Nazanin" panose="00000400000000000000" pitchFamily="2" charset="-78"/>
          </a:endParaRPr>
        </a:p>
      </dgm:t>
    </dgm:pt>
    <dgm:pt modelId="{D1590935-7828-45DC-8E29-C0F160C4C8F6}" type="sibTrans" cxnId="{E8CD7191-CDE6-420B-BE70-8970F826FCD5}">
      <dgm:prSet/>
      <dgm:spPr/>
      <dgm:t>
        <a:bodyPr/>
        <a:lstStyle/>
        <a:p>
          <a:endParaRPr lang="en-US" b="1">
            <a:cs typeface="B Nazanin" panose="00000400000000000000" pitchFamily="2" charset="-78"/>
          </a:endParaRPr>
        </a:p>
      </dgm:t>
    </dgm:pt>
    <dgm:pt modelId="{48DDF029-EB9E-40EC-B29D-7E833EB53EA4}">
      <dgm:prSet phldrT="[Text]"/>
      <dgm:spPr/>
      <dgm:t>
        <a:bodyPr/>
        <a:lstStyle/>
        <a:p>
          <a:r>
            <a:rPr lang="fa-IR" b="1" dirty="0">
              <a:cs typeface="B Nazanin" panose="00000400000000000000" pitchFamily="2" charset="-78"/>
            </a:rPr>
            <a:t>استان</a:t>
          </a:r>
          <a:endParaRPr lang="en-US" b="1" dirty="0">
            <a:cs typeface="B Nazanin" panose="00000400000000000000" pitchFamily="2" charset="-78"/>
          </a:endParaRPr>
        </a:p>
      </dgm:t>
    </dgm:pt>
    <dgm:pt modelId="{F7096C60-52F5-4523-8897-432FEE35D7B7}" type="parTrans" cxnId="{337043B9-A24C-42FD-AD71-7F9FFDACC7D6}">
      <dgm:prSet/>
      <dgm:spPr/>
      <dgm:t>
        <a:bodyPr/>
        <a:lstStyle/>
        <a:p>
          <a:endParaRPr lang="en-US" b="1">
            <a:cs typeface="B Nazanin" panose="00000400000000000000" pitchFamily="2" charset="-78"/>
          </a:endParaRPr>
        </a:p>
      </dgm:t>
    </dgm:pt>
    <dgm:pt modelId="{90F81DD7-9AB6-4991-97D3-5AB481E90109}" type="sibTrans" cxnId="{337043B9-A24C-42FD-AD71-7F9FFDACC7D6}">
      <dgm:prSet/>
      <dgm:spPr/>
      <dgm:t>
        <a:bodyPr/>
        <a:lstStyle/>
        <a:p>
          <a:endParaRPr lang="en-US" b="1">
            <a:cs typeface="B Nazanin" panose="00000400000000000000" pitchFamily="2" charset="-78"/>
          </a:endParaRPr>
        </a:p>
      </dgm:t>
    </dgm:pt>
    <dgm:pt modelId="{DB2F33B2-FA4E-4842-9C43-7E645A3A5640}">
      <dgm:prSet phldrT="[Text]"/>
      <dgm:spPr/>
      <dgm:t>
        <a:bodyPr/>
        <a:lstStyle/>
        <a:p>
          <a:r>
            <a:rPr lang="fa-IR" b="1" dirty="0">
              <a:cs typeface="B Nazanin" panose="00000400000000000000" pitchFamily="2" charset="-78"/>
            </a:rPr>
            <a:t>منطقه</a:t>
          </a:r>
          <a:endParaRPr lang="en-US" b="1" dirty="0">
            <a:cs typeface="B Nazanin" panose="00000400000000000000" pitchFamily="2" charset="-78"/>
          </a:endParaRPr>
        </a:p>
      </dgm:t>
    </dgm:pt>
    <dgm:pt modelId="{9C895019-74EE-4DAF-8D6D-15C3D9B75E98}" type="parTrans" cxnId="{0E9F1601-A414-4E59-AEE1-C99E8F006AB8}">
      <dgm:prSet/>
      <dgm:spPr/>
      <dgm:t>
        <a:bodyPr/>
        <a:lstStyle/>
        <a:p>
          <a:endParaRPr lang="en-US" b="1">
            <a:cs typeface="B Nazanin" panose="00000400000000000000" pitchFamily="2" charset="-78"/>
          </a:endParaRPr>
        </a:p>
      </dgm:t>
    </dgm:pt>
    <dgm:pt modelId="{1E95BE87-9401-40A6-A59E-4C591979B2F9}" type="sibTrans" cxnId="{0E9F1601-A414-4E59-AEE1-C99E8F006AB8}">
      <dgm:prSet/>
      <dgm:spPr/>
      <dgm:t>
        <a:bodyPr/>
        <a:lstStyle/>
        <a:p>
          <a:endParaRPr lang="en-US" b="1">
            <a:cs typeface="B Nazanin" panose="00000400000000000000" pitchFamily="2" charset="-78"/>
          </a:endParaRPr>
        </a:p>
      </dgm:t>
    </dgm:pt>
    <dgm:pt modelId="{22E8845A-7503-46BC-973B-E62607035A60}">
      <dgm:prSet phldrT="[Text]"/>
      <dgm:spPr/>
      <dgm:t>
        <a:bodyPr/>
        <a:lstStyle/>
        <a:p>
          <a:r>
            <a:rPr lang="fa-IR" b="1" dirty="0">
              <a:cs typeface="B Nazanin" panose="00000400000000000000" pitchFamily="2" charset="-78"/>
            </a:rPr>
            <a:t>کشور</a:t>
          </a:r>
          <a:endParaRPr lang="en-US" b="1" dirty="0">
            <a:cs typeface="B Nazanin" panose="00000400000000000000" pitchFamily="2" charset="-78"/>
          </a:endParaRPr>
        </a:p>
      </dgm:t>
    </dgm:pt>
    <dgm:pt modelId="{F07F7EF6-414F-44F9-ACA6-F529FA8FE3F7}" type="parTrans" cxnId="{9948FF4E-786D-4083-B33D-5041F900C244}">
      <dgm:prSet/>
      <dgm:spPr/>
      <dgm:t>
        <a:bodyPr/>
        <a:lstStyle/>
        <a:p>
          <a:endParaRPr lang="en-US" b="1">
            <a:cs typeface="B Nazanin" panose="00000400000000000000" pitchFamily="2" charset="-78"/>
          </a:endParaRPr>
        </a:p>
      </dgm:t>
    </dgm:pt>
    <dgm:pt modelId="{2E22BB23-77FB-46BE-97D1-0B742555ED91}" type="sibTrans" cxnId="{9948FF4E-786D-4083-B33D-5041F900C244}">
      <dgm:prSet/>
      <dgm:spPr/>
      <dgm:t>
        <a:bodyPr/>
        <a:lstStyle/>
        <a:p>
          <a:endParaRPr lang="en-US" b="1">
            <a:cs typeface="B Nazanin" panose="00000400000000000000" pitchFamily="2" charset="-78"/>
          </a:endParaRPr>
        </a:p>
      </dgm:t>
    </dgm:pt>
    <dgm:pt modelId="{D080DCD8-3CF9-474B-B566-3FBA5AF61EFC}">
      <dgm:prSet phldrT="[Text]"/>
      <dgm:spPr/>
      <dgm:t>
        <a:bodyPr/>
        <a:lstStyle/>
        <a:p>
          <a:r>
            <a:rPr lang="fa-IR" b="1" dirty="0">
              <a:cs typeface="B Nazanin" panose="00000400000000000000" pitchFamily="2" charset="-78"/>
            </a:rPr>
            <a:t>جهان</a:t>
          </a:r>
          <a:endParaRPr lang="en-US" b="1" dirty="0">
            <a:cs typeface="B Nazanin" panose="00000400000000000000" pitchFamily="2" charset="-78"/>
          </a:endParaRPr>
        </a:p>
      </dgm:t>
    </dgm:pt>
    <dgm:pt modelId="{96B10B7A-2AB8-4B4C-A6BE-7F87B30CCC63}" type="parTrans" cxnId="{9D6E980C-3F4F-4A90-B6C2-8FBAF844F91A}">
      <dgm:prSet/>
      <dgm:spPr/>
      <dgm:t>
        <a:bodyPr/>
        <a:lstStyle/>
        <a:p>
          <a:endParaRPr lang="en-US" b="1">
            <a:cs typeface="B Nazanin" panose="00000400000000000000" pitchFamily="2" charset="-78"/>
          </a:endParaRPr>
        </a:p>
      </dgm:t>
    </dgm:pt>
    <dgm:pt modelId="{1D9D34D5-20FD-4E27-A000-E31329626B1A}" type="sibTrans" cxnId="{9D6E980C-3F4F-4A90-B6C2-8FBAF844F91A}">
      <dgm:prSet/>
      <dgm:spPr/>
      <dgm:t>
        <a:bodyPr/>
        <a:lstStyle/>
        <a:p>
          <a:endParaRPr lang="en-US" b="1">
            <a:cs typeface="B Nazanin" panose="00000400000000000000" pitchFamily="2" charset="-78"/>
          </a:endParaRPr>
        </a:p>
      </dgm:t>
    </dgm:pt>
    <dgm:pt modelId="{7FF15204-E0AA-4E99-8B8F-B9A02F08125B}" type="pres">
      <dgm:prSet presAssocID="{EB23589D-82F8-4E7A-B021-92C74DD5AC3B}" presName="Name0" presStyleCnt="0">
        <dgm:presLayoutVars>
          <dgm:chPref val="3"/>
          <dgm:dir val="rev"/>
          <dgm:animLvl val="lvl"/>
          <dgm:resizeHandles/>
        </dgm:presLayoutVars>
      </dgm:prSet>
      <dgm:spPr/>
    </dgm:pt>
    <dgm:pt modelId="{D711C170-930A-4F3F-B0DD-492C0D1C1F97}" type="pres">
      <dgm:prSet presAssocID="{B179F034-9F52-4AAF-A48E-7A441B4CDB06}" presName="horFlow" presStyleCnt="0"/>
      <dgm:spPr/>
    </dgm:pt>
    <dgm:pt modelId="{4D458CB0-7965-4CA2-945F-DCBC7CC5A004}" type="pres">
      <dgm:prSet presAssocID="{B179F034-9F52-4AAF-A48E-7A441B4CDB06}" presName="bigChev" presStyleLbl="node1" presStyleIdx="0" presStyleCnt="1"/>
      <dgm:spPr/>
    </dgm:pt>
    <dgm:pt modelId="{0A1DEC3F-62D0-46B3-89FA-458B91F70F4C}" type="pres">
      <dgm:prSet presAssocID="{BA3536DC-5B64-4F07-A4A1-93469DAA0E25}" presName="parTrans" presStyleCnt="0"/>
      <dgm:spPr/>
    </dgm:pt>
    <dgm:pt modelId="{E262BA03-6BC5-4624-BFC4-B94C3E2E4CEE}" type="pres">
      <dgm:prSet presAssocID="{9AC47ED2-D4DF-408C-B78A-E4EAC38FFFE4}" presName="node" presStyleLbl="alignAccFollowNode1" presStyleIdx="0" presStyleCnt="8">
        <dgm:presLayoutVars>
          <dgm:bulletEnabled val="1"/>
        </dgm:presLayoutVars>
      </dgm:prSet>
      <dgm:spPr/>
    </dgm:pt>
    <dgm:pt modelId="{74BB3C24-2D6E-4316-94D1-E1CFB1843496}" type="pres">
      <dgm:prSet presAssocID="{5732D46B-B534-4D1F-9A83-F3615A529122}" presName="sibTrans" presStyleCnt="0"/>
      <dgm:spPr/>
    </dgm:pt>
    <dgm:pt modelId="{BEAB53A5-2E86-41C7-A13C-A2D6334364DA}" type="pres">
      <dgm:prSet presAssocID="{26E9A8EB-57BF-4C89-94B7-66B638ACB903}" presName="node" presStyleLbl="alignAccFollowNode1" presStyleIdx="1" presStyleCnt="8">
        <dgm:presLayoutVars>
          <dgm:bulletEnabled val="1"/>
        </dgm:presLayoutVars>
      </dgm:prSet>
      <dgm:spPr/>
    </dgm:pt>
    <dgm:pt modelId="{2817D6E2-5A78-4DAE-8DE4-822C48B76BFF}" type="pres">
      <dgm:prSet presAssocID="{CCEEA6B3-BC65-4A41-9AEE-511BD2E79DB4}" presName="sibTrans" presStyleCnt="0"/>
      <dgm:spPr/>
    </dgm:pt>
    <dgm:pt modelId="{70A7C15A-A667-4DCB-A919-5890FDD802E1}" type="pres">
      <dgm:prSet presAssocID="{5CAC3152-9117-41CF-AB07-0AA67B7C0DD4}" presName="node" presStyleLbl="alignAccFollowNode1" presStyleIdx="2" presStyleCnt="8">
        <dgm:presLayoutVars>
          <dgm:bulletEnabled val="1"/>
        </dgm:presLayoutVars>
      </dgm:prSet>
      <dgm:spPr/>
    </dgm:pt>
    <dgm:pt modelId="{0EC29FC8-4C45-42E2-AFBA-77E9D8E75622}" type="pres">
      <dgm:prSet presAssocID="{586334E6-DC95-4F85-A526-65C5787FA04E}" presName="sibTrans" presStyleCnt="0"/>
      <dgm:spPr/>
    </dgm:pt>
    <dgm:pt modelId="{C654E921-FD1E-4644-AFBB-C7543CBFADE0}" type="pres">
      <dgm:prSet presAssocID="{530DD6BA-B163-4ACC-98A9-1031C98942A2}" presName="node" presStyleLbl="alignAccFollowNode1" presStyleIdx="3" presStyleCnt="8">
        <dgm:presLayoutVars>
          <dgm:bulletEnabled val="1"/>
        </dgm:presLayoutVars>
      </dgm:prSet>
      <dgm:spPr/>
    </dgm:pt>
    <dgm:pt modelId="{7C214C7B-7695-4202-8D60-E61AAFA4F6CB}" type="pres">
      <dgm:prSet presAssocID="{D1590935-7828-45DC-8E29-C0F160C4C8F6}" presName="sibTrans" presStyleCnt="0"/>
      <dgm:spPr/>
    </dgm:pt>
    <dgm:pt modelId="{9297FFEB-363D-4FFE-AE49-60C82414289F}" type="pres">
      <dgm:prSet presAssocID="{48DDF029-EB9E-40EC-B29D-7E833EB53EA4}" presName="node" presStyleLbl="alignAccFollowNode1" presStyleIdx="4" presStyleCnt="8">
        <dgm:presLayoutVars>
          <dgm:bulletEnabled val="1"/>
        </dgm:presLayoutVars>
      </dgm:prSet>
      <dgm:spPr/>
    </dgm:pt>
    <dgm:pt modelId="{2037EDD3-DE98-48EB-AEC0-3D23B95B458D}" type="pres">
      <dgm:prSet presAssocID="{90F81DD7-9AB6-4991-97D3-5AB481E90109}" presName="sibTrans" presStyleCnt="0"/>
      <dgm:spPr/>
    </dgm:pt>
    <dgm:pt modelId="{9C6EDF9E-2614-4F85-9AB6-701926B49E3B}" type="pres">
      <dgm:prSet presAssocID="{DB2F33B2-FA4E-4842-9C43-7E645A3A5640}" presName="node" presStyleLbl="alignAccFollowNode1" presStyleIdx="5" presStyleCnt="8">
        <dgm:presLayoutVars>
          <dgm:bulletEnabled val="1"/>
        </dgm:presLayoutVars>
      </dgm:prSet>
      <dgm:spPr/>
    </dgm:pt>
    <dgm:pt modelId="{AFDA167B-4F76-4051-8008-B2F9113A2480}" type="pres">
      <dgm:prSet presAssocID="{1E95BE87-9401-40A6-A59E-4C591979B2F9}" presName="sibTrans" presStyleCnt="0"/>
      <dgm:spPr/>
    </dgm:pt>
    <dgm:pt modelId="{72AB894D-F13B-42B2-A946-D2767DB2583F}" type="pres">
      <dgm:prSet presAssocID="{22E8845A-7503-46BC-973B-E62607035A60}" presName="node" presStyleLbl="alignAccFollowNode1" presStyleIdx="6" presStyleCnt="8">
        <dgm:presLayoutVars>
          <dgm:bulletEnabled val="1"/>
        </dgm:presLayoutVars>
      </dgm:prSet>
      <dgm:spPr/>
    </dgm:pt>
    <dgm:pt modelId="{783654E0-4DE2-4CBF-B679-BA42A395D0DA}" type="pres">
      <dgm:prSet presAssocID="{2E22BB23-77FB-46BE-97D1-0B742555ED91}" presName="sibTrans" presStyleCnt="0"/>
      <dgm:spPr/>
    </dgm:pt>
    <dgm:pt modelId="{033293F6-CBE8-4DFE-B461-FE687443967C}" type="pres">
      <dgm:prSet presAssocID="{D080DCD8-3CF9-474B-B566-3FBA5AF61EFC}" presName="node" presStyleLbl="alignAccFollowNode1" presStyleIdx="7" presStyleCnt="8">
        <dgm:presLayoutVars>
          <dgm:bulletEnabled val="1"/>
        </dgm:presLayoutVars>
      </dgm:prSet>
      <dgm:spPr/>
    </dgm:pt>
  </dgm:ptLst>
  <dgm:cxnLst>
    <dgm:cxn modelId="{0E9F1601-A414-4E59-AEE1-C99E8F006AB8}" srcId="{B179F034-9F52-4AAF-A48E-7A441B4CDB06}" destId="{DB2F33B2-FA4E-4842-9C43-7E645A3A5640}" srcOrd="5" destOrd="0" parTransId="{9C895019-74EE-4DAF-8D6D-15C3D9B75E98}" sibTransId="{1E95BE87-9401-40A6-A59E-4C591979B2F9}"/>
    <dgm:cxn modelId="{FBC1EF02-0821-4DB3-80EC-66A80C15AEBB}" srcId="{B179F034-9F52-4AAF-A48E-7A441B4CDB06}" destId="{9AC47ED2-D4DF-408C-B78A-E4EAC38FFFE4}" srcOrd="0" destOrd="0" parTransId="{BA3536DC-5B64-4F07-A4A1-93469DAA0E25}" sibTransId="{5732D46B-B534-4D1F-9A83-F3615A529122}"/>
    <dgm:cxn modelId="{9D6E980C-3F4F-4A90-B6C2-8FBAF844F91A}" srcId="{B179F034-9F52-4AAF-A48E-7A441B4CDB06}" destId="{D080DCD8-3CF9-474B-B566-3FBA5AF61EFC}" srcOrd="7" destOrd="0" parTransId="{96B10B7A-2AB8-4B4C-A6BE-7F87B30CCC63}" sibTransId="{1D9D34D5-20FD-4E27-A000-E31329626B1A}"/>
    <dgm:cxn modelId="{6FA04F48-B2E9-4F59-A358-C94F8924579C}" type="presOf" srcId="{D080DCD8-3CF9-474B-B566-3FBA5AF61EFC}" destId="{033293F6-CBE8-4DFE-B461-FE687443967C}" srcOrd="0" destOrd="0" presId="urn:microsoft.com/office/officeart/2005/8/layout/lProcess3"/>
    <dgm:cxn modelId="{A4FAF14E-62C7-47E6-AC2A-C250034E5706}" type="presOf" srcId="{26E9A8EB-57BF-4C89-94B7-66B638ACB903}" destId="{BEAB53A5-2E86-41C7-A13C-A2D6334364DA}" srcOrd="0" destOrd="0" presId="urn:microsoft.com/office/officeart/2005/8/layout/lProcess3"/>
    <dgm:cxn modelId="{9948FF4E-786D-4083-B33D-5041F900C244}" srcId="{B179F034-9F52-4AAF-A48E-7A441B4CDB06}" destId="{22E8845A-7503-46BC-973B-E62607035A60}" srcOrd="6" destOrd="0" parTransId="{F07F7EF6-414F-44F9-ACA6-F529FA8FE3F7}" sibTransId="{2E22BB23-77FB-46BE-97D1-0B742555ED91}"/>
    <dgm:cxn modelId="{F8317A71-3FDB-4480-B962-EF87CA1C5468}" type="presOf" srcId="{EB23589D-82F8-4E7A-B021-92C74DD5AC3B}" destId="{7FF15204-E0AA-4E99-8B8F-B9A02F08125B}" srcOrd="0" destOrd="0" presId="urn:microsoft.com/office/officeart/2005/8/layout/lProcess3"/>
    <dgm:cxn modelId="{BE709B73-36FF-4D5C-9D1E-90810F3F791B}" type="presOf" srcId="{DB2F33B2-FA4E-4842-9C43-7E645A3A5640}" destId="{9C6EDF9E-2614-4F85-9AB6-701926B49E3B}" srcOrd="0" destOrd="0" presId="urn:microsoft.com/office/officeart/2005/8/layout/lProcess3"/>
    <dgm:cxn modelId="{C0378675-56EA-4BDE-9B36-27D093C4FFB2}" srcId="{B179F034-9F52-4AAF-A48E-7A441B4CDB06}" destId="{26E9A8EB-57BF-4C89-94B7-66B638ACB903}" srcOrd="1" destOrd="0" parTransId="{152C50D0-A1A1-40CD-82B3-910A8691FE5F}" sibTransId="{CCEEA6B3-BC65-4A41-9AEE-511BD2E79DB4}"/>
    <dgm:cxn modelId="{86D68F7E-1D1B-4747-9237-3C18144A57E1}" type="presOf" srcId="{22E8845A-7503-46BC-973B-E62607035A60}" destId="{72AB894D-F13B-42B2-A946-D2767DB2583F}" srcOrd="0" destOrd="0" presId="urn:microsoft.com/office/officeart/2005/8/layout/lProcess3"/>
    <dgm:cxn modelId="{E8CD7191-CDE6-420B-BE70-8970F826FCD5}" srcId="{B179F034-9F52-4AAF-A48E-7A441B4CDB06}" destId="{530DD6BA-B163-4ACC-98A9-1031C98942A2}" srcOrd="3" destOrd="0" parTransId="{A1BFB563-AA8B-4DE9-ADA9-6CE0C4082294}" sibTransId="{D1590935-7828-45DC-8E29-C0F160C4C8F6}"/>
    <dgm:cxn modelId="{60964797-4CB8-4A68-988A-E8398CF320C8}" type="presOf" srcId="{530DD6BA-B163-4ACC-98A9-1031C98942A2}" destId="{C654E921-FD1E-4644-AFBB-C7543CBFADE0}" srcOrd="0" destOrd="0" presId="urn:microsoft.com/office/officeart/2005/8/layout/lProcess3"/>
    <dgm:cxn modelId="{FC8CC69C-00BE-4CFC-8B50-0FC674731BD5}" srcId="{B179F034-9F52-4AAF-A48E-7A441B4CDB06}" destId="{5CAC3152-9117-41CF-AB07-0AA67B7C0DD4}" srcOrd="2" destOrd="0" parTransId="{1BBAD1B1-F5DE-418B-96F3-2E4F6D02E5C1}" sibTransId="{586334E6-DC95-4F85-A526-65C5787FA04E}"/>
    <dgm:cxn modelId="{B428BF9E-839A-4CDA-907B-FBD7E8325FAC}" type="presOf" srcId="{5CAC3152-9117-41CF-AB07-0AA67B7C0DD4}" destId="{70A7C15A-A667-4DCB-A919-5890FDD802E1}" srcOrd="0" destOrd="0" presId="urn:microsoft.com/office/officeart/2005/8/layout/lProcess3"/>
    <dgm:cxn modelId="{337043B9-A24C-42FD-AD71-7F9FFDACC7D6}" srcId="{B179F034-9F52-4AAF-A48E-7A441B4CDB06}" destId="{48DDF029-EB9E-40EC-B29D-7E833EB53EA4}" srcOrd="4" destOrd="0" parTransId="{F7096C60-52F5-4523-8897-432FEE35D7B7}" sibTransId="{90F81DD7-9AB6-4991-97D3-5AB481E90109}"/>
    <dgm:cxn modelId="{D2280AC6-F17A-4DF4-9B8C-4E3B46A9FD2D}" srcId="{EB23589D-82F8-4E7A-B021-92C74DD5AC3B}" destId="{B179F034-9F52-4AAF-A48E-7A441B4CDB06}" srcOrd="0" destOrd="0" parTransId="{2C1FF990-219A-4E9C-B616-D225F0B8D768}" sibTransId="{8EA5E1A0-8834-49A4-BE5C-5EC02ABBAA6C}"/>
    <dgm:cxn modelId="{1F8884E3-AC9D-4646-A1F0-48D3C9A40331}" type="presOf" srcId="{48DDF029-EB9E-40EC-B29D-7E833EB53EA4}" destId="{9297FFEB-363D-4FFE-AE49-60C82414289F}" srcOrd="0" destOrd="0" presId="urn:microsoft.com/office/officeart/2005/8/layout/lProcess3"/>
    <dgm:cxn modelId="{2BD833E7-3FBC-4F78-885D-A0424858670B}" type="presOf" srcId="{B179F034-9F52-4AAF-A48E-7A441B4CDB06}" destId="{4D458CB0-7965-4CA2-945F-DCBC7CC5A004}" srcOrd="0" destOrd="0" presId="urn:microsoft.com/office/officeart/2005/8/layout/lProcess3"/>
    <dgm:cxn modelId="{1C1CEFFE-207B-4DC2-9E94-30C668A6F8ED}" type="presOf" srcId="{9AC47ED2-D4DF-408C-B78A-E4EAC38FFFE4}" destId="{E262BA03-6BC5-4624-BFC4-B94C3E2E4CEE}" srcOrd="0" destOrd="0" presId="urn:microsoft.com/office/officeart/2005/8/layout/lProcess3"/>
    <dgm:cxn modelId="{8B5BD9AD-849F-4A2E-B4A3-B0BBE502FC21}" type="presParOf" srcId="{7FF15204-E0AA-4E99-8B8F-B9A02F08125B}" destId="{D711C170-930A-4F3F-B0DD-492C0D1C1F97}" srcOrd="0" destOrd="0" presId="urn:microsoft.com/office/officeart/2005/8/layout/lProcess3"/>
    <dgm:cxn modelId="{E4A7C989-C0B9-45F2-A2FA-38BF304E407A}" type="presParOf" srcId="{D711C170-930A-4F3F-B0DD-492C0D1C1F97}" destId="{4D458CB0-7965-4CA2-945F-DCBC7CC5A004}" srcOrd="0" destOrd="0" presId="urn:microsoft.com/office/officeart/2005/8/layout/lProcess3"/>
    <dgm:cxn modelId="{AE3B34A4-16A7-4FFB-915C-6F859C192C3F}" type="presParOf" srcId="{D711C170-930A-4F3F-B0DD-492C0D1C1F97}" destId="{0A1DEC3F-62D0-46B3-89FA-458B91F70F4C}" srcOrd="1" destOrd="0" presId="urn:microsoft.com/office/officeart/2005/8/layout/lProcess3"/>
    <dgm:cxn modelId="{797019DB-9BFA-44F5-9A16-06A19739C52C}" type="presParOf" srcId="{D711C170-930A-4F3F-B0DD-492C0D1C1F97}" destId="{E262BA03-6BC5-4624-BFC4-B94C3E2E4CEE}" srcOrd="2" destOrd="0" presId="urn:microsoft.com/office/officeart/2005/8/layout/lProcess3"/>
    <dgm:cxn modelId="{19566D10-8785-4B7B-95A4-3EA1701213A3}" type="presParOf" srcId="{D711C170-930A-4F3F-B0DD-492C0D1C1F97}" destId="{74BB3C24-2D6E-4316-94D1-E1CFB1843496}" srcOrd="3" destOrd="0" presId="urn:microsoft.com/office/officeart/2005/8/layout/lProcess3"/>
    <dgm:cxn modelId="{FD5EFE66-0568-46B4-A21E-F5D4D3AA17C8}" type="presParOf" srcId="{D711C170-930A-4F3F-B0DD-492C0D1C1F97}" destId="{BEAB53A5-2E86-41C7-A13C-A2D6334364DA}" srcOrd="4" destOrd="0" presId="urn:microsoft.com/office/officeart/2005/8/layout/lProcess3"/>
    <dgm:cxn modelId="{C97AFC58-B4D0-496B-BDEA-F30AB831D042}" type="presParOf" srcId="{D711C170-930A-4F3F-B0DD-492C0D1C1F97}" destId="{2817D6E2-5A78-4DAE-8DE4-822C48B76BFF}" srcOrd="5" destOrd="0" presId="urn:microsoft.com/office/officeart/2005/8/layout/lProcess3"/>
    <dgm:cxn modelId="{377582E2-0221-4AA2-8E08-1E47CFED398B}" type="presParOf" srcId="{D711C170-930A-4F3F-B0DD-492C0D1C1F97}" destId="{70A7C15A-A667-4DCB-A919-5890FDD802E1}" srcOrd="6" destOrd="0" presId="urn:microsoft.com/office/officeart/2005/8/layout/lProcess3"/>
    <dgm:cxn modelId="{9AF65D8D-66A8-4FF4-B5DF-96C4942B1102}" type="presParOf" srcId="{D711C170-930A-4F3F-B0DD-492C0D1C1F97}" destId="{0EC29FC8-4C45-42E2-AFBA-77E9D8E75622}" srcOrd="7" destOrd="0" presId="urn:microsoft.com/office/officeart/2005/8/layout/lProcess3"/>
    <dgm:cxn modelId="{D05693E1-73AD-4B19-B896-F25436649184}" type="presParOf" srcId="{D711C170-930A-4F3F-B0DD-492C0D1C1F97}" destId="{C654E921-FD1E-4644-AFBB-C7543CBFADE0}" srcOrd="8" destOrd="0" presId="urn:microsoft.com/office/officeart/2005/8/layout/lProcess3"/>
    <dgm:cxn modelId="{196CC9C1-4344-4C02-9D26-10F4C9F981F9}" type="presParOf" srcId="{D711C170-930A-4F3F-B0DD-492C0D1C1F97}" destId="{7C214C7B-7695-4202-8D60-E61AAFA4F6CB}" srcOrd="9" destOrd="0" presId="urn:microsoft.com/office/officeart/2005/8/layout/lProcess3"/>
    <dgm:cxn modelId="{1A1FE8E2-E5E3-4AD1-A86B-DE0712B7F21E}" type="presParOf" srcId="{D711C170-930A-4F3F-B0DD-492C0D1C1F97}" destId="{9297FFEB-363D-4FFE-AE49-60C82414289F}" srcOrd="10" destOrd="0" presId="urn:microsoft.com/office/officeart/2005/8/layout/lProcess3"/>
    <dgm:cxn modelId="{F7BF2718-905F-4078-959B-8BBE4EB39FC2}" type="presParOf" srcId="{D711C170-930A-4F3F-B0DD-492C0D1C1F97}" destId="{2037EDD3-DE98-48EB-AEC0-3D23B95B458D}" srcOrd="11" destOrd="0" presId="urn:microsoft.com/office/officeart/2005/8/layout/lProcess3"/>
    <dgm:cxn modelId="{F8C6A161-7FA4-46A5-A70A-CCCC67BD25C5}" type="presParOf" srcId="{D711C170-930A-4F3F-B0DD-492C0D1C1F97}" destId="{9C6EDF9E-2614-4F85-9AB6-701926B49E3B}" srcOrd="12" destOrd="0" presId="urn:microsoft.com/office/officeart/2005/8/layout/lProcess3"/>
    <dgm:cxn modelId="{7807C5F0-240B-4B7B-9DEB-B1DC195F9C75}" type="presParOf" srcId="{D711C170-930A-4F3F-B0DD-492C0D1C1F97}" destId="{AFDA167B-4F76-4051-8008-B2F9113A2480}" srcOrd="13" destOrd="0" presId="urn:microsoft.com/office/officeart/2005/8/layout/lProcess3"/>
    <dgm:cxn modelId="{188A54F7-9781-4BD0-911B-ACDAEBCDEE7E}" type="presParOf" srcId="{D711C170-930A-4F3F-B0DD-492C0D1C1F97}" destId="{72AB894D-F13B-42B2-A946-D2767DB2583F}" srcOrd="14" destOrd="0" presId="urn:microsoft.com/office/officeart/2005/8/layout/lProcess3"/>
    <dgm:cxn modelId="{0B57DAEF-1EC6-4D20-885E-BBA7466D85C5}" type="presParOf" srcId="{D711C170-930A-4F3F-B0DD-492C0D1C1F97}" destId="{783654E0-4DE2-4CBF-B679-BA42A395D0DA}" srcOrd="15" destOrd="0" presId="urn:microsoft.com/office/officeart/2005/8/layout/lProcess3"/>
    <dgm:cxn modelId="{77F62636-9EA9-4E19-BB71-BDFD079CF795}" type="presParOf" srcId="{D711C170-930A-4F3F-B0DD-492C0D1C1F97}" destId="{033293F6-CBE8-4DFE-B461-FE687443967C}" srcOrd="16" destOrd="0" presId="urn:microsoft.com/office/officeart/2005/8/layout/lProcess3"/>
  </dgm:cxnLst>
  <dgm:bg/>
  <dgm:whole/>
  <dgm:extLst>
    <a:ext uri="http://schemas.microsoft.com/office/drawing/2008/diagram">
      <dsp:dataModelExt xmlns:dsp="http://schemas.microsoft.com/office/drawing/2008/diagram" relId="rId13"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36BC4A09-5746-4356-94CA-4A6A80F6CB54}" type="doc">
      <dgm:prSet loTypeId="urn:microsoft.com/office/officeart/2005/8/layout/vList6" loCatId="process" qsTypeId="urn:microsoft.com/office/officeart/2005/8/quickstyle/simple1" qsCatId="simple" csTypeId="urn:microsoft.com/office/officeart/2005/8/colors/accent1_2" csCatId="accent1" phldr="1"/>
      <dgm:spPr/>
      <dgm:t>
        <a:bodyPr/>
        <a:lstStyle/>
        <a:p>
          <a:endParaRPr lang="en-US"/>
        </a:p>
      </dgm:t>
    </dgm:pt>
    <dgm:pt modelId="{41CF7680-D3A7-44A1-B10F-4657EF6C3ADC}">
      <dgm:prSet phldrT="[Text]"/>
      <dgm:spPr/>
      <dgm:t>
        <a:bodyPr/>
        <a:lstStyle/>
        <a:p>
          <a:r>
            <a:rPr lang="fa-IR" b="1" dirty="0">
              <a:cs typeface="B Nazanin" panose="00000400000000000000" pitchFamily="2" charset="-78"/>
            </a:rPr>
            <a:t> عوامل محیطی و کالبدی</a:t>
          </a:r>
          <a:endParaRPr lang="en-US" b="1" dirty="0">
            <a:cs typeface="B Nazanin" panose="00000400000000000000" pitchFamily="2" charset="-78"/>
          </a:endParaRPr>
        </a:p>
      </dgm:t>
    </dgm:pt>
    <dgm:pt modelId="{DB48F280-8DB2-4C49-B3D5-D8896D1D01FD}" type="parTrans" cxnId="{9CC3E996-4FD1-4E89-A359-30ED9B388909}">
      <dgm:prSet/>
      <dgm:spPr/>
      <dgm:t>
        <a:bodyPr/>
        <a:lstStyle/>
        <a:p>
          <a:endParaRPr lang="en-US" b="1">
            <a:cs typeface="B Nazanin" panose="00000400000000000000" pitchFamily="2" charset="-78"/>
          </a:endParaRPr>
        </a:p>
      </dgm:t>
    </dgm:pt>
    <dgm:pt modelId="{FAB9710C-FD51-4453-B0D2-A1029181017B}" type="sibTrans" cxnId="{9CC3E996-4FD1-4E89-A359-30ED9B388909}">
      <dgm:prSet/>
      <dgm:spPr/>
      <dgm:t>
        <a:bodyPr/>
        <a:lstStyle/>
        <a:p>
          <a:endParaRPr lang="en-US" b="1">
            <a:cs typeface="B Nazanin" panose="00000400000000000000" pitchFamily="2" charset="-78"/>
          </a:endParaRPr>
        </a:p>
      </dgm:t>
    </dgm:pt>
    <dgm:pt modelId="{1A71161B-A5A2-4ED7-9B19-016F2CF013AF}">
      <dgm:prSet phldrT="[Text]"/>
      <dgm:spPr/>
      <dgm:t>
        <a:bodyPr/>
        <a:lstStyle/>
        <a:p>
          <a:r>
            <a:rPr lang="fa-IR" b="1" dirty="0">
              <a:cs typeface="B Nazanin" panose="00000400000000000000" pitchFamily="2" charset="-78"/>
            </a:rPr>
            <a:t>عوامل اقتصادی</a:t>
          </a:r>
          <a:endParaRPr lang="en-US" b="1" dirty="0">
            <a:cs typeface="B Nazanin" panose="00000400000000000000" pitchFamily="2" charset="-78"/>
          </a:endParaRPr>
        </a:p>
      </dgm:t>
    </dgm:pt>
    <dgm:pt modelId="{5B3946F3-3429-418D-AF67-F79931006A8B}" type="parTrans" cxnId="{58A2B511-9049-4E3C-8A95-C79CA3FE8B21}">
      <dgm:prSet/>
      <dgm:spPr/>
      <dgm:t>
        <a:bodyPr/>
        <a:lstStyle/>
        <a:p>
          <a:endParaRPr lang="en-US" b="1">
            <a:cs typeface="B Nazanin" panose="00000400000000000000" pitchFamily="2" charset="-78"/>
          </a:endParaRPr>
        </a:p>
      </dgm:t>
    </dgm:pt>
    <dgm:pt modelId="{1C0B2DB5-B20E-4987-A3A0-329FD69CF924}" type="sibTrans" cxnId="{58A2B511-9049-4E3C-8A95-C79CA3FE8B21}">
      <dgm:prSet/>
      <dgm:spPr/>
      <dgm:t>
        <a:bodyPr/>
        <a:lstStyle/>
        <a:p>
          <a:endParaRPr lang="en-US" b="1">
            <a:cs typeface="B Nazanin" panose="00000400000000000000" pitchFamily="2" charset="-78"/>
          </a:endParaRPr>
        </a:p>
      </dgm:t>
    </dgm:pt>
    <dgm:pt modelId="{B36FA1F2-E524-4E52-9EFD-DB4AB3C378AD}">
      <dgm:prSet phldrT="[Text]"/>
      <dgm:spPr/>
      <dgm:t>
        <a:bodyPr/>
        <a:lstStyle/>
        <a:p>
          <a:r>
            <a:rPr lang="fa-IR" b="1" dirty="0">
              <a:cs typeface="B Nazanin" panose="00000400000000000000" pitchFamily="2" charset="-78"/>
            </a:rPr>
            <a:t>عوامل اجتماعی</a:t>
          </a:r>
          <a:endParaRPr lang="en-US" b="1" dirty="0">
            <a:cs typeface="B Nazanin" panose="00000400000000000000" pitchFamily="2" charset="-78"/>
          </a:endParaRPr>
        </a:p>
      </dgm:t>
    </dgm:pt>
    <dgm:pt modelId="{2C0E725D-5197-435E-AD81-A093FF006873}" type="parTrans" cxnId="{F85314A2-C298-4200-A1EB-4DEE4A715214}">
      <dgm:prSet/>
      <dgm:spPr/>
      <dgm:t>
        <a:bodyPr/>
        <a:lstStyle/>
        <a:p>
          <a:endParaRPr lang="en-US" b="1">
            <a:cs typeface="B Nazanin" panose="00000400000000000000" pitchFamily="2" charset="-78"/>
          </a:endParaRPr>
        </a:p>
      </dgm:t>
    </dgm:pt>
    <dgm:pt modelId="{CA52DB2E-E614-4220-B58B-CF71CFD8E488}" type="sibTrans" cxnId="{F85314A2-C298-4200-A1EB-4DEE4A715214}">
      <dgm:prSet/>
      <dgm:spPr/>
      <dgm:t>
        <a:bodyPr/>
        <a:lstStyle/>
        <a:p>
          <a:endParaRPr lang="en-US" b="1">
            <a:cs typeface="B Nazanin" panose="00000400000000000000" pitchFamily="2" charset="-78"/>
          </a:endParaRPr>
        </a:p>
      </dgm:t>
    </dgm:pt>
    <dgm:pt modelId="{14C0AF91-9454-4299-A55B-B1B85AE8EDE7}">
      <dgm:prSet phldrT="[Text]"/>
      <dgm:spPr/>
      <dgm:t>
        <a:bodyPr/>
        <a:lstStyle/>
        <a:p>
          <a:r>
            <a:rPr lang="fa-IR" b="1" dirty="0">
              <a:cs typeface="B Nazanin" panose="00000400000000000000" pitchFamily="2" charset="-78"/>
            </a:rPr>
            <a:t>عوامل سیاسی و حقوقی</a:t>
          </a:r>
          <a:endParaRPr lang="en-US" b="1" dirty="0">
            <a:cs typeface="B Nazanin" panose="00000400000000000000" pitchFamily="2" charset="-78"/>
          </a:endParaRPr>
        </a:p>
      </dgm:t>
    </dgm:pt>
    <dgm:pt modelId="{24297ABE-18B9-409B-A2BB-37D97F11848E}" type="parTrans" cxnId="{C39CEE03-0245-4567-B808-014A679DDA10}">
      <dgm:prSet/>
      <dgm:spPr/>
      <dgm:t>
        <a:bodyPr/>
        <a:lstStyle/>
        <a:p>
          <a:endParaRPr lang="en-US" b="1">
            <a:cs typeface="B Nazanin" panose="00000400000000000000" pitchFamily="2" charset="-78"/>
          </a:endParaRPr>
        </a:p>
      </dgm:t>
    </dgm:pt>
    <dgm:pt modelId="{0B7B1888-6F76-4614-862D-9239558BC8FF}" type="sibTrans" cxnId="{C39CEE03-0245-4567-B808-014A679DDA10}">
      <dgm:prSet/>
      <dgm:spPr/>
      <dgm:t>
        <a:bodyPr/>
        <a:lstStyle/>
        <a:p>
          <a:endParaRPr lang="en-US" b="1">
            <a:cs typeface="B Nazanin" panose="00000400000000000000" pitchFamily="2" charset="-78"/>
          </a:endParaRPr>
        </a:p>
      </dgm:t>
    </dgm:pt>
    <dgm:pt modelId="{FBBCCC51-9BA6-4A7A-8F4F-841EB909E7AE}">
      <dgm:prSet phldrT="[Text]"/>
      <dgm:spPr/>
      <dgm:t>
        <a:bodyPr/>
        <a:lstStyle/>
        <a:p>
          <a:pPr rtl="1"/>
          <a:r>
            <a:rPr lang="fa-IR" b="1" dirty="0">
              <a:cs typeface="B Nazanin" panose="00000400000000000000" pitchFamily="2" charset="-78"/>
            </a:rPr>
            <a:t>خشکسالی</a:t>
          </a:r>
          <a:endParaRPr lang="en-US" b="1" dirty="0">
            <a:cs typeface="B Nazanin" panose="00000400000000000000" pitchFamily="2" charset="-78"/>
          </a:endParaRPr>
        </a:p>
      </dgm:t>
    </dgm:pt>
    <dgm:pt modelId="{AA39F5DE-D72A-4D4F-8575-EFB786141BAF}" type="parTrans" cxnId="{E9D9D489-0E44-4BD3-BC3D-25B6BAAC743F}">
      <dgm:prSet/>
      <dgm:spPr/>
      <dgm:t>
        <a:bodyPr/>
        <a:lstStyle/>
        <a:p>
          <a:endParaRPr lang="en-US"/>
        </a:p>
      </dgm:t>
    </dgm:pt>
    <dgm:pt modelId="{161F85B1-6EDD-4BF0-837C-AB8C4316A20E}" type="sibTrans" cxnId="{E9D9D489-0E44-4BD3-BC3D-25B6BAAC743F}">
      <dgm:prSet/>
      <dgm:spPr/>
      <dgm:t>
        <a:bodyPr/>
        <a:lstStyle/>
        <a:p>
          <a:endParaRPr lang="en-US"/>
        </a:p>
      </dgm:t>
    </dgm:pt>
    <dgm:pt modelId="{7F081189-ADDF-40D4-BA7C-14A81033FE81}">
      <dgm:prSet phldrT="[Text]"/>
      <dgm:spPr/>
      <dgm:t>
        <a:bodyPr/>
        <a:lstStyle/>
        <a:p>
          <a:pPr rtl="1"/>
          <a:r>
            <a:rPr lang="fa-IR" b="1" dirty="0">
              <a:cs typeface="B Nazanin" panose="00000400000000000000" pitchFamily="2" charset="-78"/>
            </a:rPr>
            <a:t>سیل</a:t>
          </a:r>
          <a:endParaRPr lang="en-US" b="1" dirty="0">
            <a:cs typeface="B Nazanin" panose="00000400000000000000" pitchFamily="2" charset="-78"/>
          </a:endParaRPr>
        </a:p>
      </dgm:t>
    </dgm:pt>
    <dgm:pt modelId="{1BE4AAB2-A0DD-4CA3-B108-2B8CD48CED6B}" type="parTrans" cxnId="{4CBE4EF0-52AA-438C-8E45-CD2E0D14997C}">
      <dgm:prSet/>
      <dgm:spPr/>
      <dgm:t>
        <a:bodyPr/>
        <a:lstStyle/>
        <a:p>
          <a:endParaRPr lang="en-US"/>
        </a:p>
      </dgm:t>
    </dgm:pt>
    <dgm:pt modelId="{BAC55E88-A810-4002-9A0E-CA90BC47EDCA}" type="sibTrans" cxnId="{4CBE4EF0-52AA-438C-8E45-CD2E0D14997C}">
      <dgm:prSet/>
      <dgm:spPr/>
      <dgm:t>
        <a:bodyPr/>
        <a:lstStyle/>
        <a:p>
          <a:endParaRPr lang="en-US"/>
        </a:p>
      </dgm:t>
    </dgm:pt>
    <dgm:pt modelId="{BC8B7CC5-A12F-4766-B389-1D284828B402}">
      <dgm:prSet phldrT="[Text]"/>
      <dgm:spPr/>
      <dgm:t>
        <a:bodyPr/>
        <a:lstStyle/>
        <a:p>
          <a:pPr rtl="1"/>
          <a:r>
            <a:rPr lang="fa-IR" b="1" dirty="0">
              <a:cs typeface="B Nazanin" panose="00000400000000000000" pitchFamily="2" charset="-78"/>
            </a:rPr>
            <a:t>طرح های زیرساختی</a:t>
          </a:r>
          <a:endParaRPr lang="en-US" b="1" dirty="0">
            <a:cs typeface="B Nazanin" panose="00000400000000000000" pitchFamily="2" charset="-78"/>
          </a:endParaRPr>
        </a:p>
      </dgm:t>
    </dgm:pt>
    <dgm:pt modelId="{2EEB9C06-3ED8-4514-8FF4-FF891C1850D1}" type="parTrans" cxnId="{962370A9-8FAC-4435-8590-664CD4D5883B}">
      <dgm:prSet/>
      <dgm:spPr/>
      <dgm:t>
        <a:bodyPr/>
        <a:lstStyle/>
        <a:p>
          <a:endParaRPr lang="en-US"/>
        </a:p>
      </dgm:t>
    </dgm:pt>
    <dgm:pt modelId="{C088A56A-B7F3-4822-A6A6-1522B971048B}" type="sibTrans" cxnId="{962370A9-8FAC-4435-8590-664CD4D5883B}">
      <dgm:prSet/>
      <dgm:spPr/>
      <dgm:t>
        <a:bodyPr/>
        <a:lstStyle/>
        <a:p>
          <a:endParaRPr lang="en-US"/>
        </a:p>
      </dgm:t>
    </dgm:pt>
    <dgm:pt modelId="{DF798735-00D9-4A13-A54B-8817AF306E85}">
      <dgm:prSet phldrT="[Text]"/>
      <dgm:spPr/>
      <dgm:t>
        <a:bodyPr/>
        <a:lstStyle/>
        <a:p>
          <a:pPr rtl="1"/>
          <a:r>
            <a:rPr lang="fa-IR" b="1" dirty="0">
              <a:cs typeface="B Nazanin" panose="00000400000000000000" pitchFamily="2" charset="-78"/>
            </a:rPr>
            <a:t>طرحهای شهری و روستایی</a:t>
          </a:r>
          <a:endParaRPr lang="en-US" b="1" dirty="0">
            <a:cs typeface="B Nazanin" panose="00000400000000000000" pitchFamily="2" charset="-78"/>
          </a:endParaRPr>
        </a:p>
      </dgm:t>
    </dgm:pt>
    <dgm:pt modelId="{7FC49BF4-E693-4585-A159-1FD26AF59986}" type="parTrans" cxnId="{09370288-C61C-4124-B720-2B1D77B0A748}">
      <dgm:prSet/>
      <dgm:spPr/>
      <dgm:t>
        <a:bodyPr/>
        <a:lstStyle/>
        <a:p>
          <a:endParaRPr lang="en-US"/>
        </a:p>
      </dgm:t>
    </dgm:pt>
    <dgm:pt modelId="{1C476E0F-7A5D-4661-9790-9B211713A2BF}" type="sibTrans" cxnId="{09370288-C61C-4124-B720-2B1D77B0A748}">
      <dgm:prSet/>
      <dgm:spPr/>
      <dgm:t>
        <a:bodyPr/>
        <a:lstStyle/>
        <a:p>
          <a:endParaRPr lang="en-US"/>
        </a:p>
      </dgm:t>
    </dgm:pt>
    <dgm:pt modelId="{CD7C3370-719E-4F3C-B432-E2D8364D05DF}">
      <dgm:prSet phldrT="[Text]" custT="1"/>
      <dgm:spPr/>
      <dgm:t>
        <a:bodyPr/>
        <a:lstStyle/>
        <a:p>
          <a:pPr rtl="1"/>
          <a:r>
            <a:rPr lang="fa-IR" sz="900" b="1" dirty="0">
              <a:cs typeface="B Nazanin" panose="00000400000000000000" pitchFamily="2" charset="-78"/>
            </a:rPr>
            <a:t>توسعه کشاورزی</a:t>
          </a:r>
          <a:endParaRPr lang="en-US" sz="900" b="1" dirty="0">
            <a:cs typeface="B Nazanin" panose="00000400000000000000" pitchFamily="2" charset="-78"/>
          </a:endParaRPr>
        </a:p>
      </dgm:t>
    </dgm:pt>
    <dgm:pt modelId="{7A8275FE-3708-47BE-8EFD-13E78ED4944E}" type="parTrans" cxnId="{2362D9A0-6083-4B62-92E6-E2322745CDAF}">
      <dgm:prSet/>
      <dgm:spPr/>
      <dgm:t>
        <a:bodyPr/>
        <a:lstStyle/>
        <a:p>
          <a:endParaRPr lang="en-US"/>
        </a:p>
      </dgm:t>
    </dgm:pt>
    <dgm:pt modelId="{33B787AC-8139-4444-9A75-6DF81292128C}" type="sibTrans" cxnId="{2362D9A0-6083-4B62-92E6-E2322745CDAF}">
      <dgm:prSet/>
      <dgm:spPr/>
      <dgm:t>
        <a:bodyPr/>
        <a:lstStyle/>
        <a:p>
          <a:endParaRPr lang="en-US"/>
        </a:p>
      </dgm:t>
    </dgm:pt>
    <dgm:pt modelId="{F4AF5BE2-96A5-4B36-B39D-BB526792E232}">
      <dgm:prSet phldrT="[Text]" custT="1"/>
      <dgm:spPr/>
      <dgm:t>
        <a:bodyPr/>
        <a:lstStyle/>
        <a:p>
          <a:pPr rtl="1"/>
          <a:r>
            <a:rPr lang="fa-IR" sz="900" b="1" dirty="0">
              <a:cs typeface="B Nazanin" panose="00000400000000000000" pitchFamily="2" charset="-78"/>
            </a:rPr>
            <a:t>توسعه صنایع</a:t>
          </a:r>
          <a:endParaRPr lang="en-US" sz="900" b="1" dirty="0">
            <a:cs typeface="B Nazanin" panose="00000400000000000000" pitchFamily="2" charset="-78"/>
          </a:endParaRPr>
        </a:p>
      </dgm:t>
    </dgm:pt>
    <dgm:pt modelId="{908BC553-5E37-44F8-A2F6-35356E6BABF8}" type="parTrans" cxnId="{E3AF6528-C506-4337-879B-72321C22AC8C}">
      <dgm:prSet/>
      <dgm:spPr/>
      <dgm:t>
        <a:bodyPr/>
        <a:lstStyle/>
        <a:p>
          <a:endParaRPr lang="en-US"/>
        </a:p>
      </dgm:t>
    </dgm:pt>
    <dgm:pt modelId="{3914FD52-95B5-42C2-B476-76A8F43BC40B}" type="sibTrans" cxnId="{E3AF6528-C506-4337-879B-72321C22AC8C}">
      <dgm:prSet/>
      <dgm:spPr/>
      <dgm:t>
        <a:bodyPr/>
        <a:lstStyle/>
        <a:p>
          <a:endParaRPr lang="en-US"/>
        </a:p>
      </dgm:t>
    </dgm:pt>
    <dgm:pt modelId="{9535992F-9925-436D-A670-61A237A9AAC0}">
      <dgm:prSet phldrT="[Text]" custT="1"/>
      <dgm:spPr/>
      <dgm:t>
        <a:bodyPr/>
        <a:lstStyle/>
        <a:p>
          <a:pPr rtl="1"/>
          <a:r>
            <a:rPr lang="fa-IR" sz="900" b="1" dirty="0">
              <a:cs typeface="B Nazanin" panose="00000400000000000000" pitchFamily="2" charset="-78"/>
            </a:rPr>
            <a:t>توسعه خدمات</a:t>
          </a:r>
          <a:endParaRPr lang="en-US" sz="900" b="1" dirty="0">
            <a:cs typeface="B Nazanin" panose="00000400000000000000" pitchFamily="2" charset="-78"/>
          </a:endParaRPr>
        </a:p>
      </dgm:t>
    </dgm:pt>
    <dgm:pt modelId="{7F5B4546-8AD0-4E7F-8ADF-67E75F8B6265}" type="parTrans" cxnId="{FFD43851-7B7A-4174-A87B-5BA2F36325D8}">
      <dgm:prSet/>
      <dgm:spPr/>
      <dgm:t>
        <a:bodyPr/>
        <a:lstStyle/>
        <a:p>
          <a:endParaRPr lang="en-US"/>
        </a:p>
      </dgm:t>
    </dgm:pt>
    <dgm:pt modelId="{DF0948BB-5205-438C-8FB8-720C5B0AB526}" type="sibTrans" cxnId="{FFD43851-7B7A-4174-A87B-5BA2F36325D8}">
      <dgm:prSet/>
      <dgm:spPr/>
      <dgm:t>
        <a:bodyPr/>
        <a:lstStyle/>
        <a:p>
          <a:endParaRPr lang="en-US"/>
        </a:p>
      </dgm:t>
    </dgm:pt>
    <dgm:pt modelId="{FB7435CC-E769-4C9D-877B-5267216C1C45}">
      <dgm:prSet phldrT="[Text]" custT="1"/>
      <dgm:spPr/>
      <dgm:t>
        <a:bodyPr/>
        <a:lstStyle/>
        <a:p>
          <a:pPr rtl="1"/>
          <a:r>
            <a:rPr lang="fa-IR" sz="600" b="1" dirty="0">
              <a:cs typeface="B Nazanin" panose="00000400000000000000" pitchFamily="2" charset="-78"/>
            </a:rPr>
            <a:t>افزایش جمعیت</a:t>
          </a:r>
          <a:endParaRPr lang="en-US" sz="600" b="1" dirty="0">
            <a:cs typeface="B Nazanin" panose="00000400000000000000" pitchFamily="2" charset="-78"/>
          </a:endParaRPr>
        </a:p>
      </dgm:t>
    </dgm:pt>
    <dgm:pt modelId="{B7ED9749-59A7-4046-AD17-9D86F36FC4A0}" type="parTrans" cxnId="{C5ED140F-B98E-4036-9A99-D19278931949}">
      <dgm:prSet/>
      <dgm:spPr/>
      <dgm:t>
        <a:bodyPr/>
        <a:lstStyle/>
        <a:p>
          <a:endParaRPr lang="en-US"/>
        </a:p>
      </dgm:t>
    </dgm:pt>
    <dgm:pt modelId="{FED36BA4-0FB2-45A6-8B97-2E9ECEAB9424}" type="sibTrans" cxnId="{C5ED140F-B98E-4036-9A99-D19278931949}">
      <dgm:prSet/>
      <dgm:spPr/>
      <dgm:t>
        <a:bodyPr/>
        <a:lstStyle/>
        <a:p>
          <a:endParaRPr lang="en-US"/>
        </a:p>
      </dgm:t>
    </dgm:pt>
    <dgm:pt modelId="{20B43D87-5EC7-45B5-8379-91ACB90393AD}">
      <dgm:prSet phldrT="[Text]" custT="1"/>
      <dgm:spPr/>
      <dgm:t>
        <a:bodyPr/>
        <a:lstStyle/>
        <a:p>
          <a:pPr rtl="1"/>
          <a:r>
            <a:rPr lang="fa-IR" sz="600" b="1" dirty="0">
              <a:cs typeface="B Nazanin" panose="00000400000000000000" pitchFamily="2" charset="-78"/>
            </a:rPr>
            <a:t>مهاجرت</a:t>
          </a:r>
          <a:endParaRPr lang="en-US" sz="600" b="1" dirty="0">
            <a:cs typeface="B Nazanin" panose="00000400000000000000" pitchFamily="2" charset="-78"/>
          </a:endParaRPr>
        </a:p>
      </dgm:t>
    </dgm:pt>
    <dgm:pt modelId="{1CC87791-2579-4A8C-8070-0B81327E9558}" type="parTrans" cxnId="{2A7DB04F-1D5C-40B3-8BD2-2D39C774FB4B}">
      <dgm:prSet/>
      <dgm:spPr/>
      <dgm:t>
        <a:bodyPr/>
        <a:lstStyle/>
        <a:p>
          <a:endParaRPr lang="en-US"/>
        </a:p>
      </dgm:t>
    </dgm:pt>
    <dgm:pt modelId="{E6F97877-D2B9-4355-98B5-4953D292D9BE}" type="sibTrans" cxnId="{2A7DB04F-1D5C-40B3-8BD2-2D39C774FB4B}">
      <dgm:prSet/>
      <dgm:spPr/>
      <dgm:t>
        <a:bodyPr/>
        <a:lstStyle/>
        <a:p>
          <a:endParaRPr lang="en-US"/>
        </a:p>
      </dgm:t>
    </dgm:pt>
    <dgm:pt modelId="{6EA9D53C-5551-4924-BBA5-6D942D434B6B}">
      <dgm:prSet phldrT="[Text]" custT="1"/>
      <dgm:spPr/>
      <dgm:t>
        <a:bodyPr/>
        <a:lstStyle/>
        <a:p>
          <a:pPr rtl="1"/>
          <a:r>
            <a:rPr lang="fa-IR" sz="600" b="1" dirty="0">
              <a:cs typeface="B Nazanin" panose="00000400000000000000" pitchFamily="2" charset="-78"/>
            </a:rPr>
            <a:t>توسعه گردشگری</a:t>
          </a:r>
          <a:endParaRPr lang="en-US" sz="600" b="1" dirty="0">
            <a:cs typeface="B Nazanin" panose="00000400000000000000" pitchFamily="2" charset="-78"/>
          </a:endParaRPr>
        </a:p>
      </dgm:t>
    </dgm:pt>
    <dgm:pt modelId="{37E20902-697A-4949-A470-00BC20A7E5C0}" type="parTrans" cxnId="{1734EFE6-DBC2-48F5-960B-64B141F2A575}">
      <dgm:prSet/>
      <dgm:spPr/>
      <dgm:t>
        <a:bodyPr/>
        <a:lstStyle/>
        <a:p>
          <a:endParaRPr lang="en-US"/>
        </a:p>
      </dgm:t>
    </dgm:pt>
    <dgm:pt modelId="{88515AE7-4DC5-4D52-85B3-B4B9694A2616}" type="sibTrans" cxnId="{1734EFE6-DBC2-48F5-960B-64B141F2A575}">
      <dgm:prSet/>
      <dgm:spPr/>
      <dgm:t>
        <a:bodyPr/>
        <a:lstStyle/>
        <a:p>
          <a:endParaRPr lang="en-US"/>
        </a:p>
      </dgm:t>
    </dgm:pt>
    <dgm:pt modelId="{AEB8EDFF-3F4B-4298-B1A3-1BD930484754}">
      <dgm:prSet phldrT="[Text]" custT="1"/>
      <dgm:spPr/>
      <dgm:t>
        <a:bodyPr/>
        <a:lstStyle/>
        <a:p>
          <a:pPr rtl="1"/>
          <a:r>
            <a:rPr lang="fa-IR" sz="600" b="1" dirty="0">
              <a:cs typeface="B Nazanin" panose="00000400000000000000" pitchFamily="2" charset="-78"/>
            </a:rPr>
            <a:t>ساخت خانه دوم و باغ ویلا</a:t>
          </a:r>
          <a:endParaRPr lang="en-US" sz="600" b="1" dirty="0">
            <a:cs typeface="B Nazanin" panose="00000400000000000000" pitchFamily="2" charset="-78"/>
          </a:endParaRPr>
        </a:p>
      </dgm:t>
    </dgm:pt>
    <dgm:pt modelId="{3A0832C1-3B38-4D36-A320-FC8E0DD75280}" type="parTrans" cxnId="{CB6C2434-4CED-4D81-BDAA-E14CC03A7DB3}">
      <dgm:prSet/>
      <dgm:spPr/>
      <dgm:t>
        <a:bodyPr/>
        <a:lstStyle/>
        <a:p>
          <a:endParaRPr lang="en-US"/>
        </a:p>
      </dgm:t>
    </dgm:pt>
    <dgm:pt modelId="{EB715451-6CF0-4CF5-822B-3825C1EF40E8}" type="sibTrans" cxnId="{CB6C2434-4CED-4D81-BDAA-E14CC03A7DB3}">
      <dgm:prSet/>
      <dgm:spPr/>
      <dgm:t>
        <a:bodyPr/>
        <a:lstStyle/>
        <a:p>
          <a:endParaRPr lang="en-US"/>
        </a:p>
      </dgm:t>
    </dgm:pt>
    <dgm:pt modelId="{EFB7CA75-A280-4BFA-84DF-3CE2A1671D2B}">
      <dgm:prSet phldrT="[Text]" custT="1"/>
      <dgm:spPr/>
      <dgm:t>
        <a:bodyPr/>
        <a:lstStyle/>
        <a:p>
          <a:pPr rtl="1"/>
          <a:r>
            <a:rPr lang="fa-IR" sz="600" b="1" dirty="0">
              <a:cs typeface="B Nazanin" panose="00000400000000000000" pitchFamily="2" charset="-78"/>
            </a:rPr>
            <a:t>خزش شهری</a:t>
          </a:r>
          <a:endParaRPr lang="en-US" sz="600" b="1" dirty="0">
            <a:cs typeface="B Nazanin" panose="00000400000000000000" pitchFamily="2" charset="-78"/>
          </a:endParaRPr>
        </a:p>
      </dgm:t>
    </dgm:pt>
    <dgm:pt modelId="{11157B82-1417-45C1-9F2F-4A368CC325C9}" type="parTrans" cxnId="{B46D579F-0454-4BE6-8737-2CC0E99AC66C}">
      <dgm:prSet/>
      <dgm:spPr/>
      <dgm:t>
        <a:bodyPr/>
        <a:lstStyle/>
        <a:p>
          <a:endParaRPr lang="en-US"/>
        </a:p>
      </dgm:t>
    </dgm:pt>
    <dgm:pt modelId="{304B6E71-E337-4E24-BCAF-F31B87BD786D}" type="sibTrans" cxnId="{B46D579F-0454-4BE6-8737-2CC0E99AC66C}">
      <dgm:prSet/>
      <dgm:spPr/>
      <dgm:t>
        <a:bodyPr/>
        <a:lstStyle/>
        <a:p>
          <a:endParaRPr lang="en-US"/>
        </a:p>
      </dgm:t>
    </dgm:pt>
    <dgm:pt modelId="{8886BD38-D435-4266-931E-F12CAE3EB1B0}">
      <dgm:prSet phldrT="[Text]" custT="1"/>
      <dgm:spPr/>
      <dgm:t>
        <a:bodyPr/>
        <a:lstStyle/>
        <a:p>
          <a:pPr rtl="1"/>
          <a:r>
            <a:rPr lang="fa-IR" sz="600" b="1" dirty="0">
              <a:cs typeface="B Nazanin" panose="00000400000000000000" pitchFamily="2" charset="-78"/>
            </a:rPr>
            <a:t>الحاق به محدوده</a:t>
          </a:r>
          <a:endParaRPr lang="en-US" sz="600" b="1" dirty="0">
            <a:cs typeface="B Nazanin" panose="00000400000000000000" pitchFamily="2" charset="-78"/>
          </a:endParaRPr>
        </a:p>
      </dgm:t>
    </dgm:pt>
    <dgm:pt modelId="{48293642-F0D3-4A1D-BDFF-51F7409591B9}" type="parTrans" cxnId="{E383CA18-AA7B-4C78-B79B-DFAA33BD4938}">
      <dgm:prSet/>
      <dgm:spPr/>
      <dgm:t>
        <a:bodyPr/>
        <a:lstStyle/>
        <a:p>
          <a:endParaRPr lang="en-US"/>
        </a:p>
      </dgm:t>
    </dgm:pt>
    <dgm:pt modelId="{89FDFFC1-F47D-402D-88CF-FA2737DD0CD5}" type="sibTrans" cxnId="{E383CA18-AA7B-4C78-B79B-DFAA33BD4938}">
      <dgm:prSet/>
      <dgm:spPr/>
      <dgm:t>
        <a:bodyPr/>
        <a:lstStyle/>
        <a:p>
          <a:endParaRPr lang="en-US"/>
        </a:p>
      </dgm:t>
    </dgm:pt>
    <dgm:pt modelId="{C87FA1AE-D652-4470-913D-F97E354B128B}">
      <dgm:prSet phldrT="[Text]" custT="1"/>
      <dgm:spPr/>
      <dgm:t>
        <a:bodyPr/>
        <a:lstStyle/>
        <a:p>
          <a:pPr rtl="1"/>
          <a:r>
            <a:rPr lang="fa-IR" sz="900" b="1" dirty="0">
              <a:cs typeface="B Nazanin" panose="00000400000000000000" pitchFamily="2" charset="-78"/>
            </a:rPr>
            <a:t>ارتقاء سطوح سیاسی</a:t>
          </a:r>
          <a:endParaRPr lang="en-US" sz="900" b="1" dirty="0">
            <a:cs typeface="B Nazanin" panose="00000400000000000000" pitchFamily="2" charset="-78"/>
          </a:endParaRPr>
        </a:p>
      </dgm:t>
    </dgm:pt>
    <dgm:pt modelId="{5312C843-A209-4949-9F7E-846995B26A08}" type="parTrans" cxnId="{25A24E29-C98D-413B-A8C6-E60049A2F3BF}">
      <dgm:prSet/>
      <dgm:spPr/>
      <dgm:t>
        <a:bodyPr/>
        <a:lstStyle/>
        <a:p>
          <a:endParaRPr lang="en-US"/>
        </a:p>
      </dgm:t>
    </dgm:pt>
    <dgm:pt modelId="{2522624F-455B-426E-A712-7CE70EA5C2CE}" type="sibTrans" cxnId="{25A24E29-C98D-413B-A8C6-E60049A2F3BF}">
      <dgm:prSet/>
      <dgm:spPr/>
      <dgm:t>
        <a:bodyPr/>
        <a:lstStyle/>
        <a:p>
          <a:endParaRPr lang="en-US"/>
        </a:p>
      </dgm:t>
    </dgm:pt>
    <dgm:pt modelId="{84C878F2-10A9-4E4E-B4E0-1E6937EB0535}">
      <dgm:prSet phldrT="[Text]" custT="1"/>
      <dgm:spPr/>
      <dgm:t>
        <a:bodyPr/>
        <a:lstStyle/>
        <a:p>
          <a:pPr rtl="1"/>
          <a:endParaRPr lang="en-US" sz="900" b="1" dirty="0">
            <a:cs typeface="B Nazanin" panose="00000400000000000000" pitchFamily="2" charset="-78"/>
          </a:endParaRPr>
        </a:p>
      </dgm:t>
    </dgm:pt>
    <dgm:pt modelId="{E403CFB4-655B-4C5F-B3FC-6A34B50E337B}" type="parTrans" cxnId="{A5B30E4D-8F42-4848-971C-8A4170825A28}">
      <dgm:prSet/>
      <dgm:spPr/>
      <dgm:t>
        <a:bodyPr/>
        <a:lstStyle/>
        <a:p>
          <a:endParaRPr lang="en-US"/>
        </a:p>
      </dgm:t>
    </dgm:pt>
    <dgm:pt modelId="{0E8A9919-6310-4B40-A5D2-961096B4FA27}" type="sibTrans" cxnId="{A5B30E4D-8F42-4848-971C-8A4170825A28}">
      <dgm:prSet/>
      <dgm:spPr/>
      <dgm:t>
        <a:bodyPr/>
        <a:lstStyle/>
        <a:p>
          <a:endParaRPr lang="en-US"/>
        </a:p>
      </dgm:t>
    </dgm:pt>
    <dgm:pt modelId="{A850690A-C590-4E6C-A567-D0C2110BD949}">
      <dgm:prSet phldrT="[Text]" custT="1"/>
      <dgm:spPr/>
      <dgm:t>
        <a:bodyPr/>
        <a:lstStyle/>
        <a:p>
          <a:pPr rtl="1"/>
          <a:r>
            <a:rPr lang="fa-IR" sz="900" b="1" dirty="0">
              <a:cs typeface="B Nazanin" panose="00000400000000000000" pitchFamily="2" charset="-78"/>
            </a:rPr>
            <a:t>خلاء های قانونی</a:t>
          </a:r>
          <a:endParaRPr lang="en-US" sz="900" b="1" dirty="0">
            <a:cs typeface="B Nazanin" panose="00000400000000000000" pitchFamily="2" charset="-78"/>
          </a:endParaRPr>
        </a:p>
      </dgm:t>
    </dgm:pt>
    <dgm:pt modelId="{A7DF016C-81FC-4777-A3E9-68C6506B39B0}" type="parTrans" cxnId="{9EA2A8E7-9367-4437-AA2E-01D8669F506A}">
      <dgm:prSet/>
      <dgm:spPr/>
      <dgm:t>
        <a:bodyPr/>
        <a:lstStyle/>
        <a:p>
          <a:endParaRPr lang="en-US"/>
        </a:p>
      </dgm:t>
    </dgm:pt>
    <dgm:pt modelId="{FF2761A7-84DC-4F13-A7C8-943BCCD145F0}" type="sibTrans" cxnId="{9EA2A8E7-9367-4437-AA2E-01D8669F506A}">
      <dgm:prSet/>
      <dgm:spPr/>
      <dgm:t>
        <a:bodyPr/>
        <a:lstStyle/>
        <a:p>
          <a:endParaRPr lang="en-US"/>
        </a:p>
      </dgm:t>
    </dgm:pt>
    <dgm:pt modelId="{E2395CA9-FF20-4353-B47E-ADA899F14864}" type="pres">
      <dgm:prSet presAssocID="{36BC4A09-5746-4356-94CA-4A6A80F6CB54}" presName="Name0" presStyleCnt="0">
        <dgm:presLayoutVars>
          <dgm:dir val="rev"/>
          <dgm:animLvl val="lvl"/>
          <dgm:resizeHandles/>
        </dgm:presLayoutVars>
      </dgm:prSet>
      <dgm:spPr/>
    </dgm:pt>
    <dgm:pt modelId="{A61749C0-F7F2-41E0-8215-E649671BE363}" type="pres">
      <dgm:prSet presAssocID="{41CF7680-D3A7-44A1-B10F-4657EF6C3ADC}" presName="linNode" presStyleCnt="0"/>
      <dgm:spPr/>
    </dgm:pt>
    <dgm:pt modelId="{EE32F7EC-8560-44A9-A762-070B0AD5D5CC}" type="pres">
      <dgm:prSet presAssocID="{41CF7680-D3A7-44A1-B10F-4657EF6C3ADC}" presName="parentShp" presStyleLbl="node1" presStyleIdx="0" presStyleCnt="4">
        <dgm:presLayoutVars>
          <dgm:bulletEnabled val="1"/>
        </dgm:presLayoutVars>
      </dgm:prSet>
      <dgm:spPr/>
    </dgm:pt>
    <dgm:pt modelId="{03382CDF-D147-463D-9B2E-BC1DC2F36B81}" type="pres">
      <dgm:prSet presAssocID="{41CF7680-D3A7-44A1-B10F-4657EF6C3ADC}" presName="childShp" presStyleLbl="bgAccFollowNode1" presStyleIdx="0" presStyleCnt="4">
        <dgm:presLayoutVars>
          <dgm:bulletEnabled val="1"/>
        </dgm:presLayoutVars>
      </dgm:prSet>
      <dgm:spPr/>
    </dgm:pt>
    <dgm:pt modelId="{283CF2F6-6DA2-4D14-9C72-B83503AD2862}" type="pres">
      <dgm:prSet presAssocID="{FAB9710C-FD51-4453-B0D2-A1029181017B}" presName="spacing" presStyleCnt="0"/>
      <dgm:spPr/>
    </dgm:pt>
    <dgm:pt modelId="{990F9EC0-BA30-4B32-833C-0F71FB64FDFA}" type="pres">
      <dgm:prSet presAssocID="{1A71161B-A5A2-4ED7-9B19-016F2CF013AF}" presName="linNode" presStyleCnt="0"/>
      <dgm:spPr/>
    </dgm:pt>
    <dgm:pt modelId="{9305A5FD-8288-41D7-A8E7-02EAA2571AED}" type="pres">
      <dgm:prSet presAssocID="{1A71161B-A5A2-4ED7-9B19-016F2CF013AF}" presName="parentShp" presStyleLbl="node1" presStyleIdx="1" presStyleCnt="4">
        <dgm:presLayoutVars>
          <dgm:bulletEnabled val="1"/>
        </dgm:presLayoutVars>
      </dgm:prSet>
      <dgm:spPr/>
    </dgm:pt>
    <dgm:pt modelId="{D4F410AE-993E-4D19-872F-1C5750959A37}" type="pres">
      <dgm:prSet presAssocID="{1A71161B-A5A2-4ED7-9B19-016F2CF013AF}" presName="childShp" presStyleLbl="bgAccFollowNode1" presStyleIdx="1" presStyleCnt="4">
        <dgm:presLayoutVars>
          <dgm:bulletEnabled val="1"/>
        </dgm:presLayoutVars>
      </dgm:prSet>
      <dgm:spPr/>
    </dgm:pt>
    <dgm:pt modelId="{75274B22-3EFE-4F49-8CD1-1F3923686E64}" type="pres">
      <dgm:prSet presAssocID="{1C0B2DB5-B20E-4987-A3A0-329FD69CF924}" presName="spacing" presStyleCnt="0"/>
      <dgm:spPr/>
    </dgm:pt>
    <dgm:pt modelId="{8AF728A4-B569-41EE-BE33-F16C176A2416}" type="pres">
      <dgm:prSet presAssocID="{B36FA1F2-E524-4E52-9EFD-DB4AB3C378AD}" presName="linNode" presStyleCnt="0"/>
      <dgm:spPr/>
    </dgm:pt>
    <dgm:pt modelId="{DCFEF6D5-9789-49DE-919B-0081609B2D26}" type="pres">
      <dgm:prSet presAssocID="{B36FA1F2-E524-4E52-9EFD-DB4AB3C378AD}" presName="parentShp" presStyleLbl="node1" presStyleIdx="2" presStyleCnt="4">
        <dgm:presLayoutVars>
          <dgm:bulletEnabled val="1"/>
        </dgm:presLayoutVars>
      </dgm:prSet>
      <dgm:spPr/>
    </dgm:pt>
    <dgm:pt modelId="{00DFBEA7-BD1E-4C6F-B46D-EBA2EF9F60DE}" type="pres">
      <dgm:prSet presAssocID="{B36FA1F2-E524-4E52-9EFD-DB4AB3C378AD}" presName="childShp" presStyleLbl="bgAccFollowNode1" presStyleIdx="2" presStyleCnt="4">
        <dgm:presLayoutVars>
          <dgm:bulletEnabled val="1"/>
        </dgm:presLayoutVars>
      </dgm:prSet>
      <dgm:spPr/>
    </dgm:pt>
    <dgm:pt modelId="{3CFCFFF5-EC70-409A-BC38-BBC878BEADA2}" type="pres">
      <dgm:prSet presAssocID="{CA52DB2E-E614-4220-B58B-CF71CFD8E488}" presName="spacing" presStyleCnt="0"/>
      <dgm:spPr/>
    </dgm:pt>
    <dgm:pt modelId="{CDFFEF21-28F9-4B16-960D-3E917CB57A6F}" type="pres">
      <dgm:prSet presAssocID="{14C0AF91-9454-4299-A55B-B1B85AE8EDE7}" presName="linNode" presStyleCnt="0"/>
      <dgm:spPr/>
    </dgm:pt>
    <dgm:pt modelId="{E68ABBAE-E33D-4A5D-869B-3C8747C7C69F}" type="pres">
      <dgm:prSet presAssocID="{14C0AF91-9454-4299-A55B-B1B85AE8EDE7}" presName="parentShp" presStyleLbl="node1" presStyleIdx="3" presStyleCnt="4">
        <dgm:presLayoutVars>
          <dgm:bulletEnabled val="1"/>
        </dgm:presLayoutVars>
      </dgm:prSet>
      <dgm:spPr/>
    </dgm:pt>
    <dgm:pt modelId="{772EE026-D8B5-4345-86F8-362599F9AB5E}" type="pres">
      <dgm:prSet presAssocID="{14C0AF91-9454-4299-A55B-B1B85AE8EDE7}" presName="childShp" presStyleLbl="bgAccFollowNode1" presStyleIdx="3" presStyleCnt="4">
        <dgm:presLayoutVars>
          <dgm:bulletEnabled val="1"/>
        </dgm:presLayoutVars>
      </dgm:prSet>
      <dgm:spPr/>
    </dgm:pt>
  </dgm:ptLst>
  <dgm:cxnLst>
    <dgm:cxn modelId="{C39CEE03-0245-4567-B808-014A679DDA10}" srcId="{36BC4A09-5746-4356-94CA-4A6A80F6CB54}" destId="{14C0AF91-9454-4299-A55B-B1B85AE8EDE7}" srcOrd="3" destOrd="0" parTransId="{24297ABE-18B9-409B-A2BB-37D97F11848E}" sibTransId="{0B7B1888-6F76-4614-862D-9239558BC8FF}"/>
    <dgm:cxn modelId="{C5ED140F-B98E-4036-9A99-D19278931949}" srcId="{B36FA1F2-E524-4E52-9EFD-DB4AB3C378AD}" destId="{FB7435CC-E769-4C9D-877B-5267216C1C45}" srcOrd="0" destOrd="0" parTransId="{B7ED9749-59A7-4046-AD17-9D86F36FC4A0}" sibTransId="{FED36BA4-0FB2-45A6-8B97-2E9ECEAB9424}"/>
    <dgm:cxn modelId="{58A2B511-9049-4E3C-8A95-C79CA3FE8B21}" srcId="{36BC4A09-5746-4356-94CA-4A6A80F6CB54}" destId="{1A71161B-A5A2-4ED7-9B19-016F2CF013AF}" srcOrd="1" destOrd="0" parTransId="{5B3946F3-3429-418D-AF67-F79931006A8B}" sibTransId="{1C0B2DB5-B20E-4987-A3A0-329FD69CF924}"/>
    <dgm:cxn modelId="{E383CA18-AA7B-4C78-B79B-DFAA33BD4938}" srcId="{B36FA1F2-E524-4E52-9EFD-DB4AB3C378AD}" destId="{8886BD38-D435-4266-931E-F12CAE3EB1B0}" srcOrd="5" destOrd="0" parTransId="{48293642-F0D3-4A1D-BDFF-51F7409591B9}" sibTransId="{89FDFFC1-F47D-402D-88CF-FA2737DD0CD5}"/>
    <dgm:cxn modelId="{E3AF6528-C506-4337-879B-72321C22AC8C}" srcId="{1A71161B-A5A2-4ED7-9B19-016F2CF013AF}" destId="{F4AF5BE2-96A5-4B36-B39D-BB526792E232}" srcOrd="1" destOrd="0" parTransId="{908BC553-5E37-44F8-A2F6-35356E6BABF8}" sibTransId="{3914FD52-95B5-42C2-B476-76A8F43BC40B}"/>
    <dgm:cxn modelId="{25A24E29-C98D-413B-A8C6-E60049A2F3BF}" srcId="{14C0AF91-9454-4299-A55B-B1B85AE8EDE7}" destId="{C87FA1AE-D652-4470-913D-F97E354B128B}" srcOrd="0" destOrd="0" parTransId="{5312C843-A209-4949-9F7E-846995B26A08}" sibTransId="{2522624F-455B-426E-A712-7CE70EA5C2CE}"/>
    <dgm:cxn modelId="{CB6C2434-4CED-4D81-BDAA-E14CC03A7DB3}" srcId="{B36FA1F2-E524-4E52-9EFD-DB4AB3C378AD}" destId="{AEB8EDFF-3F4B-4298-B1A3-1BD930484754}" srcOrd="3" destOrd="0" parTransId="{3A0832C1-3B38-4D36-A320-FC8E0DD75280}" sibTransId="{EB715451-6CF0-4CF5-822B-3825C1EF40E8}"/>
    <dgm:cxn modelId="{0FBFE560-A4C4-4A17-9C96-40E607230B23}" type="presOf" srcId="{AEB8EDFF-3F4B-4298-B1A3-1BD930484754}" destId="{00DFBEA7-BD1E-4C6F-B46D-EBA2EF9F60DE}" srcOrd="0" destOrd="3" presId="urn:microsoft.com/office/officeart/2005/8/layout/vList6"/>
    <dgm:cxn modelId="{E4B14E41-EEA6-496E-9AF2-54AFAC991318}" type="presOf" srcId="{6EA9D53C-5551-4924-BBA5-6D942D434B6B}" destId="{00DFBEA7-BD1E-4C6F-B46D-EBA2EF9F60DE}" srcOrd="0" destOrd="2" presId="urn:microsoft.com/office/officeart/2005/8/layout/vList6"/>
    <dgm:cxn modelId="{0EF2DA41-C5B2-4425-880F-13036A1ACFA9}" type="presOf" srcId="{C87FA1AE-D652-4470-913D-F97E354B128B}" destId="{772EE026-D8B5-4345-86F8-362599F9AB5E}" srcOrd="0" destOrd="0" presId="urn:microsoft.com/office/officeart/2005/8/layout/vList6"/>
    <dgm:cxn modelId="{98A20E6C-82A7-415E-B75B-B319FDB55D9C}" type="presOf" srcId="{F4AF5BE2-96A5-4B36-B39D-BB526792E232}" destId="{D4F410AE-993E-4D19-872F-1C5750959A37}" srcOrd="0" destOrd="1" presId="urn:microsoft.com/office/officeart/2005/8/layout/vList6"/>
    <dgm:cxn modelId="{A5B30E4D-8F42-4848-971C-8A4170825A28}" srcId="{14C0AF91-9454-4299-A55B-B1B85AE8EDE7}" destId="{84C878F2-10A9-4E4E-B4E0-1E6937EB0535}" srcOrd="2" destOrd="0" parTransId="{E403CFB4-655B-4C5F-B3FC-6A34B50E337B}" sibTransId="{0E8A9919-6310-4B40-A5D2-961096B4FA27}"/>
    <dgm:cxn modelId="{2A7DB04F-1D5C-40B3-8BD2-2D39C774FB4B}" srcId="{B36FA1F2-E524-4E52-9EFD-DB4AB3C378AD}" destId="{20B43D87-5EC7-45B5-8379-91ACB90393AD}" srcOrd="1" destOrd="0" parTransId="{1CC87791-2579-4A8C-8070-0B81327E9558}" sibTransId="{E6F97877-D2B9-4355-98B5-4953D292D9BE}"/>
    <dgm:cxn modelId="{FFD43851-7B7A-4174-A87B-5BA2F36325D8}" srcId="{1A71161B-A5A2-4ED7-9B19-016F2CF013AF}" destId="{9535992F-9925-436D-A670-61A237A9AAC0}" srcOrd="2" destOrd="0" parTransId="{7F5B4546-8AD0-4E7F-8ADF-67E75F8B6265}" sibTransId="{DF0948BB-5205-438C-8FB8-720C5B0AB526}"/>
    <dgm:cxn modelId="{ACD5B952-94E7-4F71-B393-D6DA125BF59D}" type="presOf" srcId="{1A71161B-A5A2-4ED7-9B19-016F2CF013AF}" destId="{9305A5FD-8288-41D7-A8E7-02EAA2571AED}" srcOrd="0" destOrd="0" presId="urn:microsoft.com/office/officeart/2005/8/layout/vList6"/>
    <dgm:cxn modelId="{3EC4B953-1307-4E48-B080-7D68D0C0A6F5}" type="presOf" srcId="{14C0AF91-9454-4299-A55B-B1B85AE8EDE7}" destId="{E68ABBAE-E33D-4A5D-869B-3C8747C7C69F}" srcOrd="0" destOrd="0" presId="urn:microsoft.com/office/officeart/2005/8/layout/vList6"/>
    <dgm:cxn modelId="{E5142F74-506F-4A28-AA8B-C3215CBA380C}" type="presOf" srcId="{A850690A-C590-4E6C-A567-D0C2110BD949}" destId="{772EE026-D8B5-4345-86F8-362599F9AB5E}" srcOrd="0" destOrd="1" presId="urn:microsoft.com/office/officeart/2005/8/layout/vList6"/>
    <dgm:cxn modelId="{45807676-0B78-4CCA-A446-AAE85F163A58}" type="presOf" srcId="{B36FA1F2-E524-4E52-9EFD-DB4AB3C378AD}" destId="{DCFEF6D5-9789-49DE-919B-0081609B2D26}" srcOrd="0" destOrd="0" presId="urn:microsoft.com/office/officeart/2005/8/layout/vList6"/>
    <dgm:cxn modelId="{6C432457-AF1E-478B-8B68-EE4F4A38FB8E}" type="presOf" srcId="{7F081189-ADDF-40D4-BA7C-14A81033FE81}" destId="{03382CDF-D147-463D-9B2E-BC1DC2F36B81}" srcOrd="0" destOrd="1" presId="urn:microsoft.com/office/officeart/2005/8/layout/vList6"/>
    <dgm:cxn modelId="{1BB18C81-ACFF-43A7-8234-FE836E2704D7}" type="presOf" srcId="{FB7435CC-E769-4C9D-877B-5267216C1C45}" destId="{00DFBEA7-BD1E-4C6F-B46D-EBA2EF9F60DE}" srcOrd="0" destOrd="0" presId="urn:microsoft.com/office/officeart/2005/8/layout/vList6"/>
    <dgm:cxn modelId="{4BA4B085-72EC-4328-BA82-1F8E9E71C98C}" type="presOf" srcId="{41CF7680-D3A7-44A1-B10F-4657EF6C3ADC}" destId="{EE32F7EC-8560-44A9-A762-070B0AD5D5CC}" srcOrd="0" destOrd="0" presId="urn:microsoft.com/office/officeart/2005/8/layout/vList6"/>
    <dgm:cxn modelId="{BA03F785-9E7A-45B8-B709-0011C49A87A8}" type="presOf" srcId="{DF798735-00D9-4A13-A54B-8817AF306E85}" destId="{03382CDF-D147-463D-9B2E-BC1DC2F36B81}" srcOrd="0" destOrd="3" presId="urn:microsoft.com/office/officeart/2005/8/layout/vList6"/>
    <dgm:cxn modelId="{09370288-C61C-4124-B720-2B1D77B0A748}" srcId="{41CF7680-D3A7-44A1-B10F-4657EF6C3ADC}" destId="{DF798735-00D9-4A13-A54B-8817AF306E85}" srcOrd="3" destOrd="0" parTransId="{7FC49BF4-E693-4585-A159-1FD26AF59986}" sibTransId="{1C476E0F-7A5D-4661-9790-9B211713A2BF}"/>
    <dgm:cxn modelId="{E9D9D489-0E44-4BD3-BC3D-25B6BAAC743F}" srcId="{41CF7680-D3A7-44A1-B10F-4657EF6C3ADC}" destId="{FBBCCC51-9BA6-4A7A-8F4F-841EB909E7AE}" srcOrd="0" destOrd="0" parTransId="{AA39F5DE-D72A-4D4F-8575-EFB786141BAF}" sibTransId="{161F85B1-6EDD-4BF0-837C-AB8C4316A20E}"/>
    <dgm:cxn modelId="{A06C1194-98E8-404B-9F84-31D91BD8C5FB}" type="presOf" srcId="{84C878F2-10A9-4E4E-B4E0-1E6937EB0535}" destId="{772EE026-D8B5-4345-86F8-362599F9AB5E}" srcOrd="0" destOrd="2" presId="urn:microsoft.com/office/officeart/2005/8/layout/vList6"/>
    <dgm:cxn modelId="{9CC3E996-4FD1-4E89-A359-30ED9B388909}" srcId="{36BC4A09-5746-4356-94CA-4A6A80F6CB54}" destId="{41CF7680-D3A7-44A1-B10F-4657EF6C3ADC}" srcOrd="0" destOrd="0" parTransId="{DB48F280-8DB2-4C49-B3D5-D8896D1D01FD}" sibTransId="{FAB9710C-FD51-4453-B0D2-A1029181017B}"/>
    <dgm:cxn modelId="{59E9D39E-C45D-4207-ACE9-E84477016EDA}" type="presOf" srcId="{8886BD38-D435-4266-931E-F12CAE3EB1B0}" destId="{00DFBEA7-BD1E-4C6F-B46D-EBA2EF9F60DE}" srcOrd="0" destOrd="5" presId="urn:microsoft.com/office/officeart/2005/8/layout/vList6"/>
    <dgm:cxn modelId="{B46D579F-0454-4BE6-8737-2CC0E99AC66C}" srcId="{B36FA1F2-E524-4E52-9EFD-DB4AB3C378AD}" destId="{EFB7CA75-A280-4BFA-84DF-3CE2A1671D2B}" srcOrd="4" destOrd="0" parTransId="{11157B82-1417-45C1-9F2F-4A368CC325C9}" sibTransId="{304B6E71-E337-4E24-BCAF-F31B87BD786D}"/>
    <dgm:cxn modelId="{2362D9A0-6083-4B62-92E6-E2322745CDAF}" srcId="{1A71161B-A5A2-4ED7-9B19-016F2CF013AF}" destId="{CD7C3370-719E-4F3C-B432-E2D8364D05DF}" srcOrd="0" destOrd="0" parTransId="{7A8275FE-3708-47BE-8EFD-13E78ED4944E}" sibTransId="{33B787AC-8139-4444-9A75-6DF81292128C}"/>
    <dgm:cxn modelId="{F85314A2-C298-4200-A1EB-4DEE4A715214}" srcId="{36BC4A09-5746-4356-94CA-4A6A80F6CB54}" destId="{B36FA1F2-E524-4E52-9EFD-DB4AB3C378AD}" srcOrd="2" destOrd="0" parTransId="{2C0E725D-5197-435E-AD81-A093FF006873}" sibTransId="{CA52DB2E-E614-4220-B58B-CF71CFD8E488}"/>
    <dgm:cxn modelId="{962370A9-8FAC-4435-8590-664CD4D5883B}" srcId="{41CF7680-D3A7-44A1-B10F-4657EF6C3ADC}" destId="{BC8B7CC5-A12F-4766-B389-1D284828B402}" srcOrd="2" destOrd="0" parTransId="{2EEB9C06-3ED8-4514-8FF4-FF891C1850D1}" sibTransId="{C088A56A-B7F3-4822-A6A6-1522B971048B}"/>
    <dgm:cxn modelId="{E48E13B7-9090-4151-A220-48D4B5285E57}" type="presOf" srcId="{20B43D87-5EC7-45B5-8379-91ACB90393AD}" destId="{00DFBEA7-BD1E-4C6F-B46D-EBA2EF9F60DE}" srcOrd="0" destOrd="1" presId="urn:microsoft.com/office/officeart/2005/8/layout/vList6"/>
    <dgm:cxn modelId="{45B5F3BE-5E43-4A87-8E05-D5F9CEF7B87E}" type="presOf" srcId="{EFB7CA75-A280-4BFA-84DF-3CE2A1671D2B}" destId="{00DFBEA7-BD1E-4C6F-B46D-EBA2EF9F60DE}" srcOrd="0" destOrd="4" presId="urn:microsoft.com/office/officeart/2005/8/layout/vList6"/>
    <dgm:cxn modelId="{A48737BF-4B5B-4778-9555-90CF9BF83CA2}" type="presOf" srcId="{FBBCCC51-9BA6-4A7A-8F4F-841EB909E7AE}" destId="{03382CDF-D147-463D-9B2E-BC1DC2F36B81}" srcOrd="0" destOrd="0" presId="urn:microsoft.com/office/officeart/2005/8/layout/vList6"/>
    <dgm:cxn modelId="{D6D2E9D5-77BF-4B91-994C-1BA32C7BC730}" type="presOf" srcId="{BC8B7CC5-A12F-4766-B389-1D284828B402}" destId="{03382CDF-D147-463D-9B2E-BC1DC2F36B81}" srcOrd="0" destOrd="2" presId="urn:microsoft.com/office/officeart/2005/8/layout/vList6"/>
    <dgm:cxn modelId="{32FD64D6-CBBC-4491-BF52-D238C01E2F05}" type="presOf" srcId="{CD7C3370-719E-4F3C-B432-E2D8364D05DF}" destId="{D4F410AE-993E-4D19-872F-1C5750959A37}" srcOrd="0" destOrd="0" presId="urn:microsoft.com/office/officeart/2005/8/layout/vList6"/>
    <dgm:cxn modelId="{40339EDC-E577-4FB9-937B-BEB6BBA71854}" type="presOf" srcId="{36BC4A09-5746-4356-94CA-4A6A80F6CB54}" destId="{E2395CA9-FF20-4353-B47E-ADA899F14864}" srcOrd="0" destOrd="0" presId="urn:microsoft.com/office/officeart/2005/8/layout/vList6"/>
    <dgm:cxn modelId="{0FF916E6-1F1C-441F-BC08-10CAD5621448}" type="presOf" srcId="{9535992F-9925-436D-A670-61A237A9AAC0}" destId="{D4F410AE-993E-4D19-872F-1C5750959A37}" srcOrd="0" destOrd="2" presId="urn:microsoft.com/office/officeart/2005/8/layout/vList6"/>
    <dgm:cxn modelId="{1734EFE6-DBC2-48F5-960B-64B141F2A575}" srcId="{B36FA1F2-E524-4E52-9EFD-DB4AB3C378AD}" destId="{6EA9D53C-5551-4924-BBA5-6D942D434B6B}" srcOrd="2" destOrd="0" parTransId="{37E20902-697A-4949-A470-00BC20A7E5C0}" sibTransId="{88515AE7-4DC5-4D52-85B3-B4B9694A2616}"/>
    <dgm:cxn modelId="{9EA2A8E7-9367-4437-AA2E-01D8669F506A}" srcId="{14C0AF91-9454-4299-A55B-B1B85AE8EDE7}" destId="{A850690A-C590-4E6C-A567-D0C2110BD949}" srcOrd="1" destOrd="0" parTransId="{A7DF016C-81FC-4777-A3E9-68C6506B39B0}" sibTransId="{FF2761A7-84DC-4F13-A7C8-943BCCD145F0}"/>
    <dgm:cxn modelId="{4CBE4EF0-52AA-438C-8E45-CD2E0D14997C}" srcId="{41CF7680-D3A7-44A1-B10F-4657EF6C3ADC}" destId="{7F081189-ADDF-40D4-BA7C-14A81033FE81}" srcOrd="1" destOrd="0" parTransId="{1BE4AAB2-A0DD-4CA3-B108-2B8CD48CED6B}" sibTransId="{BAC55E88-A810-4002-9A0E-CA90BC47EDCA}"/>
    <dgm:cxn modelId="{A77A73DC-A07A-43C1-9512-B1E57BAD576B}" type="presParOf" srcId="{E2395CA9-FF20-4353-B47E-ADA899F14864}" destId="{A61749C0-F7F2-41E0-8215-E649671BE363}" srcOrd="0" destOrd="0" presId="urn:microsoft.com/office/officeart/2005/8/layout/vList6"/>
    <dgm:cxn modelId="{3167D1AA-AAD3-4110-A7E7-02EFF62BA680}" type="presParOf" srcId="{A61749C0-F7F2-41E0-8215-E649671BE363}" destId="{EE32F7EC-8560-44A9-A762-070B0AD5D5CC}" srcOrd="0" destOrd="0" presId="urn:microsoft.com/office/officeart/2005/8/layout/vList6"/>
    <dgm:cxn modelId="{A62F2E7C-B48E-47C0-B617-D1AC7CA4C5D1}" type="presParOf" srcId="{A61749C0-F7F2-41E0-8215-E649671BE363}" destId="{03382CDF-D147-463D-9B2E-BC1DC2F36B81}" srcOrd="1" destOrd="0" presId="urn:microsoft.com/office/officeart/2005/8/layout/vList6"/>
    <dgm:cxn modelId="{6E5B2B35-CCE6-4863-A638-D2842E450138}" type="presParOf" srcId="{E2395CA9-FF20-4353-B47E-ADA899F14864}" destId="{283CF2F6-6DA2-4D14-9C72-B83503AD2862}" srcOrd="1" destOrd="0" presId="urn:microsoft.com/office/officeart/2005/8/layout/vList6"/>
    <dgm:cxn modelId="{711EEA70-B88C-4F20-9C3A-463DA8C6DF08}" type="presParOf" srcId="{E2395CA9-FF20-4353-B47E-ADA899F14864}" destId="{990F9EC0-BA30-4B32-833C-0F71FB64FDFA}" srcOrd="2" destOrd="0" presId="urn:microsoft.com/office/officeart/2005/8/layout/vList6"/>
    <dgm:cxn modelId="{500D0344-E3D9-488F-9CBE-840A867F3027}" type="presParOf" srcId="{990F9EC0-BA30-4B32-833C-0F71FB64FDFA}" destId="{9305A5FD-8288-41D7-A8E7-02EAA2571AED}" srcOrd="0" destOrd="0" presId="urn:microsoft.com/office/officeart/2005/8/layout/vList6"/>
    <dgm:cxn modelId="{F27264E0-01D8-4ED4-AFB7-870ECE513656}" type="presParOf" srcId="{990F9EC0-BA30-4B32-833C-0F71FB64FDFA}" destId="{D4F410AE-993E-4D19-872F-1C5750959A37}" srcOrd="1" destOrd="0" presId="urn:microsoft.com/office/officeart/2005/8/layout/vList6"/>
    <dgm:cxn modelId="{A8BD5762-AB76-40E0-8D26-C98CD3FB8AFD}" type="presParOf" srcId="{E2395CA9-FF20-4353-B47E-ADA899F14864}" destId="{75274B22-3EFE-4F49-8CD1-1F3923686E64}" srcOrd="3" destOrd="0" presId="urn:microsoft.com/office/officeart/2005/8/layout/vList6"/>
    <dgm:cxn modelId="{828F18F3-E9EF-4F81-A713-92F10BF1B44E}" type="presParOf" srcId="{E2395CA9-FF20-4353-B47E-ADA899F14864}" destId="{8AF728A4-B569-41EE-BE33-F16C176A2416}" srcOrd="4" destOrd="0" presId="urn:microsoft.com/office/officeart/2005/8/layout/vList6"/>
    <dgm:cxn modelId="{F005B662-F455-4D81-B894-C8D7B410FE78}" type="presParOf" srcId="{8AF728A4-B569-41EE-BE33-F16C176A2416}" destId="{DCFEF6D5-9789-49DE-919B-0081609B2D26}" srcOrd="0" destOrd="0" presId="urn:microsoft.com/office/officeart/2005/8/layout/vList6"/>
    <dgm:cxn modelId="{39CCD4D2-F4A5-4F48-9522-87007748412C}" type="presParOf" srcId="{8AF728A4-B569-41EE-BE33-F16C176A2416}" destId="{00DFBEA7-BD1E-4C6F-B46D-EBA2EF9F60DE}" srcOrd="1" destOrd="0" presId="urn:microsoft.com/office/officeart/2005/8/layout/vList6"/>
    <dgm:cxn modelId="{06562F61-514F-40C1-8F92-2348BF48FA7A}" type="presParOf" srcId="{E2395CA9-FF20-4353-B47E-ADA899F14864}" destId="{3CFCFFF5-EC70-409A-BC38-BBC878BEADA2}" srcOrd="5" destOrd="0" presId="urn:microsoft.com/office/officeart/2005/8/layout/vList6"/>
    <dgm:cxn modelId="{2A8C383F-F329-4ECD-AB0D-FF04FABBB873}" type="presParOf" srcId="{E2395CA9-FF20-4353-B47E-ADA899F14864}" destId="{CDFFEF21-28F9-4B16-960D-3E917CB57A6F}" srcOrd="6" destOrd="0" presId="urn:microsoft.com/office/officeart/2005/8/layout/vList6"/>
    <dgm:cxn modelId="{06330347-4771-4CC1-9E09-EBD7B5DDFA08}" type="presParOf" srcId="{CDFFEF21-28F9-4B16-960D-3E917CB57A6F}" destId="{E68ABBAE-E33D-4A5D-869B-3C8747C7C69F}" srcOrd="0" destOrd="0" presId="urn:microsoft.com/office/officeart/2005/8/layout/vList6"/>
    <dgm:cxn modelId="{164242DE-3B4B-42B5-900F-3BE84915DED0}" type="presParOf" srcId="{CDFFEF21-28F9-4B16-960D-3E917CB57A6F}" destId="{772EE026-D8B5-4345-86F8-362599F9AB5E}" srcOrd="1" destOrd="0" presId="urn:microsoft.com/office/officeart/2005/8/layout/vList6"/>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36BC4A09-5746-4356-94CA-4A6A80F6CB54}" type="doc">
      <dgm:prSet loTypeId="urn:microsoft.com/office/officeart/2005/8/layout/vList6" loCatId="process" qsTypeId="urn:microsoft.com/office/officeart/2005/8/quickstyle/simple1" qsCatId="simple" csTypeId="urn:microsoft.com/office/officeart/2005/8/colors/accent3_2" csCatId="accent3" phldr="1"/>
      <dgm:spPr/>
      <dgm:t>
        <a:bodyPr/>
        <a:lstStyle/>
        <a:p>
          <a:endParaRPr lang="en-US"/>
        </a:p>
      </dgm:t>
    </dgm:pt>
    <dgm:pt modelId="{41CF7680-D3A7-44A1-B10F-4657EF6C3ADC}">
      <dgm:prSet phldrT="[Text]"/>
      <dgm:spPr/>
      <dgm:t>
        <a:bodyPr/>
        <a:lstStyle/>
        <a:p>
          <a:r>
            <a:rPr lang="fa-IR" b="1" dirty="0">
              <a:cs typeface="B Nazanin" panose="00000400000000000000" pitchFamily="2" charset="-78"/>
            </a:rPr>
            <a:t>اثرات محیطی و کالبدی</a:t>
          </a:r>
          <a:endParaRPr lang="en-US" b="1" dirty="0">
            <a:cs typeface="B Nazanin" panose="00000400000000000000" pitchFamily="2" charset="-78"/>
          </a:endParaRPr>
        </a:p>
      </dgm:t>
    </dgm:pt>
    <dgm:pt modelId="{DB48F280-8DB2-4C49-B3D5-D8896D1D01FD}" type="parTrans" cxnId="{9CC3E996-4FD1-4E89-A359-30ED9B388909}">
      <dgm:prSet/>
      <dgm:spPr/>
      <dgm:t>
        <a:bodyPr/>
        <a:lstStyle/>
        <a:p>
          <a:endParaRPr lang="en-US" b="1">
            <a:cs typeface="B Nazanin" panose="00000400000000000000" pitchFamily="2" charset="-78"/>
          </a:endParaRPr>
        </a:p>
      </dgm:t>
    </dgm:pt>
    <dgm:pt modelId="{FAB9710C-FD51-4453-B0D2-A1029181017B}" type="sibTrans" cxnId="{9CC3E996-4FD1-4E89-A359-30ED9B388909}">
      <dgm:prSet/>
      <dgm:spPr/>
      <dgm:t>
        <a:bodyPr/>
        <a:lstStyle/>
        <a:p>
          <a:endParaRPr lang="en-US" b="1">
            <a:cs typeface="B Nazanin" panose="00000400000000000000" pitchFamily="2" charset="-78"/>
          </a:endParaRPr>
        </a:p>
      </dgm:t>
    </dgm:pt>
    <dgm:pt modelId="{1A71161B-A5A2-4ED7-9B19-016F2CF013AF}">
      <dgm:prSet phldrT="[Text]"/>
      <dgm:spPr/>
      <dgm:t>
        <a:bodyPr/>
        <a:lstStyle/>
        <a:p>
          <a:r>
            <a:rPr lang="fa-IR" b="1" dirty="0">
              <a:cs typeface="B Nazanin" panose="00000400000000000000" pitchFamily="2" charset="-78"/>
            </a:rPr>
            <a:t>اثرات اقتصادی</a:t>
          </a:r>
          <a:endParaRPr lang="en-US" b="1" dirty="0">
            <a:cs typeface="B Nazanin" panose="00000400000000000000" pitchFamily="2" charset="-78"/>
          </a:endParaRPr>
        </a:p>
      </dgm:t>
    </dgm:pt>
    <dgm:pt modelId="{5B3946F3-3429-418D-AF67-F79931006A8B}" type="parTrans" cxnId="{58A2B511-9049-4E3C-8A95-C79CA3FE8B21}">
      <dgm:prSet/>
      <dgm:spPr/>
      <dgm:t>
        <a:bodyPr/>
        <a:lstStyle/>
        <a:p>
          <a:endParaRPr lang="en-US" b="1">
            <a:cs typeface="B Nazanin" panose="00000400000000000000" pitchFamily="2" charset="-78"/>
          </a:endParaRPr>
        </a:p>
      </dgm:t>
    </dgm:pt>
    <dgm:pt modelId="{1C0B2DB5-B20E-4987-A3A0-329FD69CF924}" type="sibTrans" cxnId="{58A2B511-9049-4E3C-8A95-C79CA3FE8B21}">
      <dgm:prSet/>
      <dgm:spPr/>
      <dgm:t>
        <a:bodyPr/>
        <a:lstStyle/>
        <a:p>
          <a:endParaRPr lang="en-US" b="1">
            <a:cs typeface="B Nazanin" panose="00000400000000000000" pitchFamily="2" charset="-78"/>
          </a:endParaRPr>
        </a:p>
      </dgm:t>
    </dgm:pt>
    <dgm:pt modelId="{B36FA1F2-E524-4E52-9EFD-DB4AB3C378AD}">
      <dgm:prSet phldrT="[Text]"/>
      <dgm:spPr/>
      <dgm:t>
        <a:bodyPr/>
        <a:lstStyle/>
        <a:p>
          <a:r>
            <a:rPr lang="fa-IR" b="1" dirty="0">
              <a:cs typeface="B Nazanin" panose="00000400000000000000" pitchFamily="2" charset="-78"/>
            </a:rPr>
            <a:t>عوامل اجتماعی</a:t>
          </a:r>
          <a:endParaRPr lang="en-US" b="1" dirty="0">
            <a:cs typeface="B Nazanin" panose="00000400000000000000" pitchFamily="2" charset="-78"/>
          </a:endParaRPr>
        </a:p>
      </dgm:t>
    </dgm:pt>
    <dgm:pt modelId="{2C0E725D-5197-435E-AD81-A093FF006873}" type="parTrans" cxnId="{F85314A2-C298-4200-A1EB-4DEE4A715214}">
      <dgm:prSet/>
      <dgm:spPr/>
      <dgm:t>
        <a:bodyPr/>
        <a:lstStyle/>
        <a:p>
          <a:endParaRPr lang="en-US" b="1">
            <a:cs typeface="B Nazanin" panose="00000400000000000000" pitchFamily="2" charset="-78"/>
          </a:endParaRPr>
        </a:p>
      </dgm:t>
    </dgm:pt>
    <dgm:pt modelId="{CA52DB2E-E614-4220-B58B-CF71CFD8E488}" type="sibTrans" cxnId="{F85314A2-C298-4200-A1EB-4DEE4A715214}">
      <dgm:prSet/>
      <dgm:spPr/>
      <dgm:t>
        <a:bodyPr/>
        <a:lstStyle/>
        <a:p>
          <a:endParaRPr lang="en-US" b="1">
            <a:cs typeface="B Nazanin" panose="00000400000000000000" pitchFamily="2" charset="-78"/>
          </a:endParaRPr>
        </a:p>
      </dgm:t>
    </dgm:pt>
    <dgm:pt modelId="{14C0AF91-9454-4299-A55B-B1B85AE8EDE7}">
      <dgm:prSet phldrT="[Text]"/>
      <dgm:spPr/>
      <dgm:t>
        <a:bodyPr/>
        <a:lstStyle/>
        <a:p>
          <a:r>
            <a:rPr lang="fa-IR" b="1" dirty="0">
              <a:cs typeface="B Nazanin" panose="00000400000000000000" pitchFamily="2" charset="-78"/>
            </a:rPr>
            <a:t>عوامل سیاسی و حقوقی</a:t>
          </a:r>
          <a:endParaRPr lang="en-US" b="1" dirty="0">
            <a:cs typeface="B Nazanin" panose="00000400000000000000" pitchFamily="2" charset="-78"/>
          </a:endParaRPr>
        </a:p>
      </dgm:t>
    </dgm:pt>
    <dgm:pt modelId="{24297ABE-18B9-409B-A2BB-37D97F11848E}" type="parTrans" cxnId="{C39CEE03-0245-4567-B808-014A679DDA10}">
      <dgm:prSet/>
      <dgm:spPr/>
      <dgm:t>
        <a:bodyPr/>
        <a:lstStyle/>
        <a:p>
          <a:endParaRPr lang="en-US" b="1">
            <a:cs typeface="B Nazanin" panose="00000400000000000000" pitchFamily="2" charset="-78"/>
          </a:endParaRPr>
        </a:p>
      </dgm:t>
    </dgm:pt>
    <dgm:pt modelId="{0B7B1888-6F76-4614-862D-9239558BC8FF}" type="sibTrans" cxnId="{C39CEE03-0245-4567-B808-014A679DDA10}">
      <dgm:prSet/>
      <dgm:spPr/>
      <dgm:t>
        <a:bodyPr/>
        <a:lstStyle/>
        <a:p>
          <a:endParaRPr lang="en-US" b="1">
            <a:cs typeface="B Nazanin" panose="00000400000000000000" pitchFamily="2" charset="-78"/>
          </a:endParaRPr>
        </a:p>
      </dgm:t>
    </dgm:pt>
    <dgm:pt modelId="{FBBCCC51-9BA6-4A7A-8F4F-841EB909E7AE}">
      <dgm:prSet phldrT="[Text]" custT="1"/>
      <dgm:spPr/>
      <dgm:t>
        <a:bodyPr/>
        <a:lstStyle/>
        <a:p>
          <a:pPr algn="l" rtl="0"/>
          <a:r>
            <a:rPr lang="fa-IR" sz="700" b="1" dirty="0">
              <a:cs typeface="B Nazanin" panose="00000400000000000000" pitchFamily="2" charset="-78"/>
            </a:rPr>
            <a:t>ورود الگوهای معماری غیر بومی</a:t>
          </a:r>
          <a:endParaRPr lang="en-US" sz="700" b="1" dirty="0">
            <a:cs typeface="B Nazanin" panose="00000400000000000000" pitchFamily="2" charset="-78"/>
          </a:endParaRPr>
        </a:p>
      </dgm:t>
    </dgm:pt>
    <dgm:pt modelId="{AA39F5DE-D72A-4D4F-8575-EFB786141BAF}" type="parTrans" cxnId="{E9D9D489-0E44-4BD3-BC3D-25B6BAAC743F}">
      <dgm:prSet/>
      <dgm:spPr/>
      <dgm:t>
        <a:bodyPr/>
        <a:lstStyle/>
        <a:p>
          <a:endParaRPr lang="en-US"/>
        </a:p>
      </dgm:t>
    </dgm:pt>
    <dgm:pt modelId="{161F85B1-6EDD-4BF0-837C-AB8C4316A20E}" type="sibTrans" cxnId="{E9D9D489-0E44-4BD3-BC3D-25B6BAAC743F}">
      <dgm:prSet/>
      <dgm:spPr/>
      <dgm:t>
        <a:bodyPr/>
        <a:lstStyle/>
        <a:p>
          <a:endParaRPr lang="en-US"/>
        </a:p>
      </dgm:t>
    </dgm:pt>
    <dgm:pt modelId="{7F081189-ADDF-40D4-BA7C-14A81033FE81}">
      <dgm:prSet phldrT="[Text]" custT="1"/>
      <dgm:spPr/>
      <dgm:t>
        <a:bodyPr/>
        <a:lstStyle/>
        <a:p>
          <a:pPr algn="l" rtl="0"/>
          <a:r>
            <a:rPr lang="fa-IR" sz="700" b="1" dirty="0">
              <a:cs typeface="B Nazanin" panose="00000400000000000000" pitchFamily="2" charset="-78"/>
            </a:rPr>
            <a:t>افزایش تخلفات ساختی</a:t>
          </a:r>
          <a:endParaRPr lang="en-US" sz="700" b="1" dirty="0">
            <a:cs typeface="B Nazanin" panose="00000400000000000000" pitchFamily="2" charset="-78"/>
          </a:endParaRPr>
        </a:p>
      </dgm:t>
    </dgm:pt>
    <dgm:pt modelId="{1BE4AAB2-A0DD-4CA3-B108-2B8CD48CED6B}" type="parTrans" cxnId="{4CBE4EF0-52AA-438C-8E45-CD2E0D14997C}">
      <dgm:prSet/>
      <dgm:spPr/>
      <dgm:t>
        <a:bodyPr/>
        <a:lstStyle/>
        <a:p>
          <a:endParaRPr lang="en-US"/>
        </a:p>
      </dgm:t>
    </dgm:pt>
    <dgm:pt modelId="{BAC55E88-A810-4002-9A0E-CA90BC47EDCA}" type="sibTrans" cxnId="{4CBE4EF0-52AA-438C-8E45-CD2E0D14997C}">
      <dgm:prSet/>
      <dgm:spPr/>
      <dgm:t>
        <a:bodyPr/>
        <a:lstStyle/>
        <a:p>
          <a:endParaRPr lang="en-US"/>
        </a:p>
      </dgm:t>
    </dgm:pt>
    <dgm:pt modelId="{BC8B7CC5-A12F-4766-B389-1D284828B402}">
      <dgm:prSet phldrT="[Text]" custT="1"/>
      <dgm:spPr/>
      <dgm:t>
        <a:bodyPr/>
        <a:lstStyle/>
        <a:p>
          <a:pPr algn="l" rtl="0"/>
          <a:r>
            <a:rPr lang="fa-IR" sz="700" b="1" dirty="0">
              <a:cs typeface="B Nazanin" panose="00000400000000000000" pitchFamily="2" charset="-78"/>
            </a:rPr>
            <a:t>شکل گیری کاربریهای جدید</a:t>
          </a:r>
          <a:endParaRPr lang="en-US" sz="700" b="1" dirty="0">
            <a:cs typeface="B Nazanin" panose="00000400000000000000" pitchFamily="2" charset="-78"/>
          </a:endParaRPr>
        </a:p>
      </dgm:t>
    </dgm:pt>
    <dgm:pt modelId="{2EEB9C06-3ED8-4514-8FF4-FF891C1850D1}" type="parTrans" cxnId="{962370A9-8FAC-4435-8590-664CD4D5883B}">
      <dgm:prSet/>
      <dgm:spPr/>
      <dgm:t>
        <a:bodyPr/>
        <a:lstStyle/>
        <a:p>
          <a:endParaRPr lang="en-US"/>
        </a:p>
      </dgm:t>
    </dgm:pt>
    <dgm:pt modelId="{C088A56A-B7F3-4822-A6A6-1522B971048B}" type="sibTrans" cxnId="{962370A9-8FAC-4435-8590-664CD4D5883B}">
      <dgm:prSet/>
      <dgm:spPr/>
      <dgm:t>
        <a:bodyPr/>
        <a:lstStyle/>
        <a:p>
          <a:endParaRPr lang="en-US"/>
        </a:p>
      </dgm:t>
    </dgm:pt>
    <dgm:pt modelId="{CD7C3370-719E-4F3C-B432-E2D8364D05DF}">
      <dgm:prSet phldrT="[Text]" custT="1"/>
      <dgm:spPr/>
      <dgm:t>
        <a:bodyPr/>
        <a:lstStyle/>
        <a:p>
          <a:pPr rtl="0"/>
          <a:r>
            <a:rPr lang="fa-IR" sz="800" b="1" dirty="0">
              <a:cs typeface="B Nazanin" panose="00000400000000000000" pitchFamily="2" charset="-78"/>
            </a:rPr>
            <a:t>افزایش قیمت زمین و مسکن در روستا</a:t>
          </a:r>
          <a:endParaRPr lang="en-US" sz="800" b="1" dirty="0">
            <a:cs typeface="B Nazanin" panose="00000400000000000000" pitchFamily="2" charset="-78"/>
          </a:endParaRPr>
        </a:p>
      </dgm:t>
    </dgm:pt>
    <dgm:pt modelId="{7A8275FE-3708-47BE-8EFD-13E78ED4944E}" type="parTrans" cxnId="{2362D9A0-6083-4B62-92E6-E2322745CDAF}">
      <dgm:prSet/>
      <dgm:spPr/>
      <dgm:t>
        <a:bodyPr/>
        <a:lstStyle/>
        <a:p>
          <a:endParaRPr lang="en-US"/>
        </a:p>
      </dgm:t>
    </dgm:pt>
    <dgm:pt modelId="{33B787AC-8139-4444-9A75-6DF81292128C}" type="sibTrans" cxnId="{2362D9A0-6083-4B62-92E6-E2322745CDAF}">
      <dgm:prSet/>
      <dgm:spPr/>
      <dgm:t>
        <a:bodyPr/>
        <a:lstStyle/>
        <a:p>
          <a:endParaRPr lang="en-US"/>
        </a:p>
      </dgm:t>
    </dgm:pt>
    <dgm:pt modelId="{F4AF5BE2-96A5-4B36-B39D-BB526792E232}">
      <dgm:prSet phldrT="[Text]" custT="1"/>
      <dgm:spPr/>
      <dgm:t>
        <a:bodyPr/>
        <a:lstStyle/>
        <a:p>
          <a:pPr rtl="0"/>
          <a:r>
            <a:rPr lang="fa-IR" sz="800" b="1" dirty="0">
              <a:cs typeface="B Nazanin" panose="00000400000000000000" pitchFamily="2" charset="-78"/>
            </a:rPr>
            <a:t>کاهش فقر</a:t>
          </a:r>
          <a:endParaRPr lang="en-US" sz="800" b="1" dirty="0">
            <a:cs typeface="B Nazanin" panose="00000400000000000000" pitchFamily="2" charset="-78"/>
          </a:endParaRPr>
        </a:p>
      </dgm:t>
    </dgm:pt>
    <dgm:pt modelId="{908BC553-5E37-44F8-A2F6-35356E6BABF8}" type="parTrans" cxnId="{E3AF6528-C506-4337-879B-72321C22AC8C}">
      <dgm:prSet/>
      <dgm:spPr/>
      <dgm:t>
        <a:bodyPr/>
        <a:lstStyle/>
        <a:p>
          <a:endParaRPr lang="en-US"/>
        </a:p>
      </dgm:t>
    </dgm:pt>
    <dgm:pt modelId="{3914FD52-95B5-42C2-B476-76A8F43BC40B}" type="sibTrans" cxnId="{E3AF6528-C506-4337-879B-72321C22AC8C}">
      <dgm:prSet/>
      <dgm:spPr/>
      <dgm:t>
        <a:bodyPr/>
        <a:lstStyle/>
        <a:p>
          <a:endParaRPr lang="en-US"/>
        </a:p>
      </dgm:t>
    </dgm:pt>
    <dgm:pt modelId="{9535992F-9925-436D-A670-61A237A9AAC0}">
      <dgm:prSet phldrT="[Text]" custT="1"/>
      <dgm:spPr/>
      <dgm:t>
        <a:bodyPr/>
        <a:lstStyle/>
        <a:p>
          <a:pPr rtl="0"/>
          <a:r>
            <a:rPr lang="fa-IR" sz="800" b="1" dirty="0">
              <a:cs typeface="B Nazanin" panose="00000400000000000000" pitchFamily="2" charset="-78"/>
            </a:rPr>
            <a:t>وابستگی اقتصادی</a:t>
          </a:r>
          <a:endParaRPr lang="en-US" sz="800" b="1" dirty="0">
            <a:cs typeface="B Nazanin" panose="00000400000000000000" pitchFamily="2" charset="-78"/>
          </a:endParaRPr>
        </a:p>
      </dgm:t>
    </dgm:pt>
    <dgm:pt modelId="{7F5B4546-8AD0-4E7F-8ADF-67E75F8B6265}" type="parTrans" cxnId="{FFD43851-7B7A-4174-A87B-5BA2F36325D8}">
      <dgm:prSet/>
      <dgm:spPr/>
      <dgm:t>
        <a:bodyPr/>
        <a:lstStyle/>
        <a:p>
          <a:endParaRPr lang="en-US"/>
        </a:p>
      </dgm:t>
    </dgm:pt>
    <dgm:pt modelId="{DF0948BB-5205-438C-8FB8-720C5B0AB526}" type="sibTrans" cxnId="{FFD43851-7B7A-4174-A87B-5BA2F36325D8}">
      <dgm:prSet/>
      <dgm:spPr/>
      <dgm:t>
        <a:bodyPr/>
        <a:lstStyle/>
        <a:p>
          <a:endParaRPr lang="en-US"/>
        </a:p>
      </dgm:t>
    </dgm:pt>
    <dgm:pt modelId="{FB7435CC-E769-4C9D-877B-5267216C1C45}">
      <dgm:prSet phldrT="[Text]" custT="1"/>
      <dgm:spPr/>
      <dgm:t>
        <a:bodyPr/>
        <a:lstStyle/>
        <a:p>
          <a:pPr rtl="0"/>
          <a:r>
            <a:rPr lang="fa-IR" sz="800" b="1" dirty="0">
              <a:cs typeface="B Nazanin" panose="00000400000000000000" pitchFamily="2" charset="-78"/>
            </a:rPr>
            <a:t>بهبود زیرساخت‌ها</a:t>
          </a:r>
          <a:endParaRPr lang="en-US" sz="800" b="1" dirty="0">
            <a:cs typeface="B Nazanin" panose="00000400000000000000" pitchFamily="2" charset="-78"/>
          </a:endParaRPr>
        </a:p>
      </dgm:t>
    </dgm:pt>
    <dgm:pt modelId="{B7ED9749-59A7-4046-AD17-9D86F36FC4A0}" type="parTrans" cxnId="{C5ED140F-B98E-4036-9A99-D19278931949}">
      <dgm:prSet/>
      <dgm:spPr/>
      <dgm:t>
        <a:bodyPr/>
        <a:lstStyle/>
        <a:p>
          <a:endParaRPr lang="en-US"/>
        </a:p>
      </dgm:t>
    </dgm:pt>
    <dgm:pt modelId="{FED36BA4-0FB2-45A6-8B97-2E9ECEAB9424}" type="sibTrans" cxnId="{C5ED140F-B98E-4036-9A99-D19278931949}">
      <dgm:prSet/>
      <dgm:spPr/>
      <dgm:t>
        <a:bodyPr/>
        <a:lstStyle/>
        <a:p>
          <a:endParaRPr lang="en-US"/>
        </a:p>
      </dgm:t>
    </dgm:pt>
    <dgm:pt modelId="{20B43D87-5EC7-45B5-8379-91ACB90393AD}">
      <dgm:prSet phldrT="[Text]" custT="1"/>
      <dgm:spPr/>
      <dgm:t>
        <a:bodyPr/>
        <a:lstStyle/>
        <a:p>
          <a:pPr rtl="0"/>
          <a:r>
            <a:rPr lang="fa-IR" sz="800" b="1" dirty="0">
              <a:cs typeface="B Nazanin" panose="00000400000000000000" pitchFamily="2" charset="-78"/>
            </a:rPr>
            <a:t>افزایش رفاه</a:t>
          </a:r>
          <a:endParaRPr lang="en-US" sz="800" b="1" dirty="0">
            <a:cs typeface="B Nazanin" panose="00000400000000000000" pitchFamily="2" charset="-78"/>
          </a:endParaRPr>
        </a:p>
      </dgm:t>
    </dgm:pt>
    <dgm:pt modelId="{1CC87791-2579-4A8C-8070-0B81327E9558}" type="parTrans" cxnId="{2A7DB04F-1D5C-40B3-8BD2-2D39C774FB4B}">
      <dgm:prSet/>
      <dgm:spPr/>
      <dgm:t>
        <a:bodyPr/>
        <a:lstStyle/>
        <a:p>
          <a:endParaRPr lang="en-US"/>
        </a:p>
      </dgm:t>
    </dgm:pt>
    <dgm:pt modelId="{E6F97877-D2B9-4355-98B5-4953D292D9BE}" type="sibTrans" cxnId="{2A7DB04F-1D5C-40B3-8BD2-2D39C774FB4B}">
      <dgm:prSet/>
      <dgm:spPr/>
      <dgm:t>
        <a:bodyPr/>
        <a:lstStyle/>
        <a:p>
          <a:endParaRPr lang="en-US"/>
        </a:p>
      </dgm:t>
    </dgm:pt>
    <dgm:pt modelId="{6EA9D53C-5551-4924-BBA5-6D942D434B6B}">
      <dgm:prSet phldrT="[Text]" custT="1"/>
      <dgm:spPr/>
      <dgm:t>
        <a:bodyPr/>
        <a:lstStyle/>
        <a:p>
          <a:pPr rtl="0"/>
          <a:r>
            <a:rPr lang="fa-IR" sz="800" b="1" dirty="0">
              <a:cs typeface="B Nazanin" panose="00000400000000000000" pitchFamily="2" charset="-78"/>
            </a:rPr>
            <a:t>کاهش نشانگرهای هویت بومی</a:t>
          </a:r>
          <a:endParaRPr lang="en-US" sz="800" b="1" dirty="0">
            <a:cs typeface="B Nazanin" panose="00000400000000000000" pitchFamily="2" charset="-78"/>
          </a:endParaRPr>
        </a:p>
      </dgm:t>
    </dgm:pt>
    <dgm:pt modelId="{37E20902-697A-4949-A470-00BC20A7E5C0}" type="parTrans" cxnId="{1734EFE6-DBC2-48F5-960B-64B141F2A575}">
      <dgm:prSet/>
      <dgm:spPr/>
      <dgm:t>
        <a:bodyPr/>
        <a:lstStyle/>
        <a:p>
          <a:endParaRPr lang="en-US"/>
        </a:p>
      </dgm:t>
    </dgm:pt>
    <dgm:pt modelId="{88515AE7-4DC5-4D52-85B3-B4B9694A2616}" type="sibTrans" cxnId="{1734EFE6-DBC2-48F5-960B-64B141F2A575}">
      <dgm:prSet/>
      <dgm:spPr/>
      <dgm:t>
        <a:bodyPr/>
        <a:lstStyle/>
        <a:p>
          <a:endParaRPr lang="en-US"/>
        </a:p>
      </dgm:t>
    </dgm:pt>
    <dgm:pt modelId="{AEB8EDFF-3F4B-4298-B1A3-1BD930484754}">
      <dgm:prSet phldrT="[Text]" custT="1"/>
      <dgm:spPr/>
      <dgm:t>
        <a:bodyPr/>
        <a:lstStyle/>
        <a:p>
          <a:pPr rtl="0"/>
          <a:r>
            <a:rPr lang="fa-IR" sz="800" b="1" dirty="0">
              <a:cs typeface="B Nazanin" panose="00000400000000000000" pitchFamily="2" charset="-78"/>
            </a:rPr>
            <a:t>تغییر نرخ مهاجرت متناسب فضا</a:t>
          </a:r>
          <a:endParaRPr lang="en-US" sz="800" b="1" dirty="0">
            <a:cs typeface="B Nazanin" panose="00000400000000000000" pitchFamily="2" charset="-78"/>
          </a:endParaRPr>
        </a:p>
      </dgm:t>
    </dgm:pt>
    <dgm:pt modelId="{3A0832C1-3B38-4D36-A320-FC8E0DD75280}" type="parTrans" cxnId="{CB6C2434-4CED-4D81-BDAA-E14CC03A7DB3}">
      <dgm:prSet/>
      <dgm:spPr/>
      <dgm:t>
        <a:bodyPr/>
        <a:lstStyle/>
        <a:p>
          <a:endParaRPr lang="en-US"/>
        </a:p>
      </dgm:t>
    </dgm:pt>
    <dgm:pt modelId="{EB715451-6CF0-4CF5-822B-3825C1EF40E8}" type="sibTrans" cxnId="{CB6C2434-4CED-4D81-BDAA-E14CC03A7DB3}">
      <dgm:prSet/>
      <dgm:spPr/>
      <dgm:t>
        <a:bodyPr/>
        <a:lstStyle/>
        <a:p>
          <a:endParaRPr lang="en-US"/>
        </a:p>
      </dgm:t>
    </dgm:pt>
    <dgm:pt modelId="{C87FA1AE-D652-4470-913D-F97E354B128B}">
      <dgm:prSet phldrT="[Text]" custT="1"/>
      <dgm:spPr/>
      <dgm:t>
        <a:bodyPr/>
        <a:lstStyle/>
        <a:p>
          <a:pPr rtl="0"/>
          <a:r>
            <a:rPr lang="fa-IR" sz="900" b="1" dirty="0">
              <a:cs typeface="B Nazanin" panose="00000400000000000000" pitchFamily="2" charset="-78"/>
            </a:rPr>
            <a:t>کاهش حس هویت محلی</a:t>
          </a:r>
          <a:endParaRPr lang="en-US" sz="900" b="1" dirty="0">
            <a:cs typeface="B Nazanin" panose="00000400000000000000" pitchFamily="2" charset="-78"/>
          </a:endParaRPr>
        </a:p>
      </dgm:t>
    </dgm:pt>
    <dgm:pt modelId="{5312C843-A209-4949-9F7E-846995B26A08}" type="parTrans" cxnId="{25A24E29-C98D-413B-A8C6-E60049A2F3BF}">
      <dgm:prSet/>
      <dgm:spPr/>
      <dgm:t>
        <a:bodyPr/>
        <a:lstStyle/>
        <a:p>
          <a:endParaRPr lang="en-US"/>
        </a:p>
      </dgm:t>
    </dgm:pt>
    <dgm:pt modelId="{2522624F-455B-426E-A712-7CE70EA5C2CE}" type="sibTrans" cxnId="{25A24E29-C98D-413B-A8C6-E60049A2F3BF}">
      <dgm:prSet/>
      <dgm:spPr/>
      <dgm:t>
        <a:bodyPr/>
        <a:lstStyle/>
        <a:p>
          <a:endParaRPr lang="en-US"/>
        </a:p>
      </dgm:t>
    </dgm:pt>
    <dgm:pt modelId="{84C878F2-10A9-4E4E-B4E0-1E6937EB0535}">
      <dgm:prSet phldrT="[Text]" custT="1"/>
      <dgm:spPr/>
      <dgm:t>
        <a:bodyPr/>
        <a:lstStyle/>
        <a:p>
          <a:pPr rtl="0"/>
          <a:endParaRPr lang="en-US" sz="900" b="1" dirty="0">
            <a:cs typeface="B Nazanin" panose="00000400000000000000" pitchFamily="2" charset="-78"/>
          </a:endParaRPr>
        </a:p>
      </dgm:t>
    </dgm:pt>
    <dgm:pt modelId="{E403CFB4-655B-4C5F-B3FC-6A34B50E337B}" type="parTrans" cxnId="{A5B30E4D-8F42-4848-971C-8A4170825A28}">
      <dgm:prSet/>
      <dgm:spPr/>
      <dgm:t>
        <a:bodyPr/>
        <a:lstStyle/>
        <a:p>
          <a:endParaRPr lang="en-US"/>
        </a:p>
      </dgm:t>
    </dgm:pt>
    <dgm:pt modelId="{0E8A9919-6310-4B40-A5D2-961096B4FA27}" type="sibTrans" cxnId="{A5B30E4D-8F42-4848-971C-8A4170825A28}">
      <dgm:prSet/>
      <dgm:spPr/>
      <dgm:t>
        <a:bodyPr/>
        <a:lstStyle/>
        <a:p>
          <a:endParaRPr lang="en-US"/>
        </a:p>
      </dgm:t>
    </dgm:pt>
    <dgm:pt modelId="{A850690A-C590-4E6C-A567-D0C2110BD949}">
      <dgm:prSet phldrT="[Text]" custT="1"/>
      <dgm:spPr/>
      <dgm:t>
        <a:bodyPr/>
        <a:lstStyle/>
        <a:p>
          <a:pPr rtl="0"/>
          <a:r>
            <a:rPr lang="fa-IR" sz="900" b="1" dirty="0">
              <a:cs typeface="B Nazanin" panose="00000400000000000000" pitchFamily="2" charset="-78"/>
            </a:rPr>
            <a:t>افزایش منازعات حقوقی</a:t>
          </a:r>
          <a:endParaRPr lang="en-US" sz="900" b="1" dirty="0">
            <a:cs typeface="B Nazanin" panose="00000400000000000000" pitchFamily="2" charset="-78"/>
          </a:endParaRPr>
        </a:p>
      </dgm:t>
    </dgm:pt>
    <dgm:pt modelId="{A7DF016C-81FC-4777-A3E9-68C6506B39B0}" type="parTrans" cxnId="{9EA2A8E7-9367-4437-AA2E-01D8669F506A}">
      <dgm:prSet/>
      <dgm:spPr/>
      <dgm:t>
        <a:bodyPr/>
        <a:lstStyle/>
        <a:p>
          <a:endParaRPr lang="en-US"/>
        </a:p>
      </dgm:t>
    </dgm:pt>
    <dgm:pt modelId="{FF2761A7-84DC-4F13-A7C8-943BCCD145F0}" type="sibTrans" cxnId="{9EA2A8E7-9367-4437-AA2E-01D8669F506A}">
      <dgm:prSet/>
      <dgm:spPr/>
      <dgm:t>
        <a:bodyPr/>
        <a:lstStyle/>
        <a:p>
          <a:endParaRPr lang="en-US"/>
        </a:p>
      </dgm:t>
    </dgm:pt>
    <dgm:pt modelId="{12848319-5559-4C8B-92C1-F15467AEACC2}">
      <dgm:prSet phldrT="[Text]" custT="1"/>
      <dgm:spPr/>
      <dgm:t>
        <a:bodyPr/>
        <a:lstStyle/>
        <a:p>
          <a:pPr algn="l" rtl="0"/>
          <a:r>
            <a:rPr lang="fa-IR" sz="700" b="1" dirty="0">
              <a:cs typeface="B Nazanin" panose="00000400000000000000" pitchFamily="2" charset="-78"/>
            </a:rPr>
            <a:t>فرسایش خاک</a:t>
          </a:r>
          <a:endParaRPr lang="en-US" sz="700" b="1" dirty="0">
            <a:cs typeface="B Nazanin" panose="00000400000000000000" pitchFamily="2" charset="-78"/>
          </a:endParaRPr>
        </a:p>
      </dgm:t>
    </dgm:pt>
    <dgm:pt modelId="{58AB5C8E-2C87-4459-B417-17CAEEDE6682}" type="parTrans" cxnId="{68C44359-64C1-44F9-A436-A6229C3F15D5}">
      <dgm:prSet/>
      <dgm:spPr/>
      <dgm:t>
        <a:bodyPr/>
        <a:lstStyle/>
        <a:p>
          <a:endParaRPr lang="en-US"/>
        </a:p>
      </dgm:t>
    </dgm:pt>
    <dgm:pt modelId="{0802652C-32A0-4CAA-A31A-9DBAC6F31374}" type="sibTrans" cxnId="{68C44359-64C1-44F9-A436-A6229C3F15D5}">
      <dgm:prSet/>
      <dgm:spPr/>
      <dgm:t>
        <a:bodyPr/>
        <a:lstStyle/>
        <a:p>
          <a:endParaRPr lang="en-US"/>
        </a:p>
      </dgm:t>
    </dgm:pt>
    <dgm:pt modelId="{27A3A3C2-8374-4FEB-A524-AC159FF0EA57}">
      <dgm:prSet phldrT="[Text]" custT="1"/>
      <dgm:spPr/>
      <dgm:t>
        <a:bodyPr/>
        <a:lstStyle/>
        <a:p>
          <a:pPr algn="l" rtl="0"/>
          <a:r>
            <a:rPr lang="fa-IR" sz="700" b="1" dirty="0">
              <a:cs typeface="B Nazanin" panose="00000400000000000000" pitchFamily="2" charset="-78"/>
            </a:rPr>
            <a:t>از بین گونه های حساس گیاهی</a:t>
          </a:r>
          <a:endParaRPr lang="en-US" sz="700" b="1" dirty="0">
            <a:cs typeface="B Nazanin" panose="00000400000000000000" pitchFamily="2" charset="-78"/>
          </a:endParaRPr>
        </a:p>
      </dgm:t>
    </dgm:pt>
    <dgm:pt modelId="{71C4B47C-5D77-418B-930B-946E02C32428}" type="parTrans" cxnId="{AF3F2C65-F2E4-40AD-ABF4-36D4E647DFD0}">
      <dgm:prSet/>
      <dgm:spPr/>
      <dgm:t>
        <a:bodyPr/>
        <a:lstStyle/>
        <a:p>
          <a:endParaRPr lang="en-US"/>
        </a:p>
      </dgm:t>
    </dgm:pt>
    <dgm:pt modelId="{8E014A3A-34AA-48C2-948D-DECB5254C15F}" type="sibTrans" cxnId="{AF3F2C65-F2E4-40AD-ABF4-36D4E647DFD0}">
      <dgm:prSet/>
      <dgm:spPr/>
      <dgm:t>
        <a:bodyPr/>
        <a:lstStyle/>
        <a:p>
          <a:endParaRPr lang="en-US"/>
        </a:p>
      </dgm:t>
    </dgm:pt>
    <dgm:pt modelId="{9DF7CDF0-2F25-4C00-908B-A0EA6FAD8DF5}">
      <dgm:prSet phldrT="[Text]" custT="1"/>
      <dgm:spPr/>
      <dgm:t>
        <a:bodyPr/>
        <a:lstStyle/>
        <a:p>
          <a:pPr rtl="0"/>
          <a:endParaRPr lang="en-US" sz="900" b="1" dirty="0">
            <a:cs typeface="B Nazanin" panose="00000400000000000000" pitchFamily="2" charset="-78"/>
          </a:endParaRPr>
        </a:p>
      </dgm:t>
    </dgm:pt>
    <dgm:pt modelId="{00EE25E5-8B13-4A02-9A43-E2365A062EF6}" type="parTrans" cxnId="{9D450B8C-1D63-4EAC-82E1-8E9E69655F9A}">
      <dgm:prSet/>
      <dgm:spPr/>
      <dgm:t>
        <a:bodyPr/>
        <a:lstStyle/>
        <a:p>
          <a:endParaRPr lang="en-US"/>
        </a:p>
      </dgm:t>
    </dgm:pt>
    <dgm:pt modelId="{4BF5BF6F-9AE0-4553-BE33-2BEDC1DB08D5}" type="sibTrans" cxnId="{9D450B8C-1D63-4EAC-82E1-8E9E69655F9A}">
      <dgm:prSet/>
      <dgm:spPr/>
      <dgm:t>
        <a:bodyPr/>
        <a:lstStyle/>
        <a:p>
          <a:endParaRPr lang="en-US"/>
        </a:p>
      </dgm:t>
    </dgm:pt>
    <dgm:pt modelId="{D98358DB-F2D7-4B99-9564-D4F082A299CF}">
      <dgm:prSet phldrT="[Text]" custT="1"/>
      <dgm:spPr/>
      <dgm:t>
        <a:bodyPr/>
        <a:lstStyle/>
        <a:p>
          <a:pPr rtl="0"/>
          <a:r>
            <a:rPr lang="fa-IR" sz="900" b="1" dirty="0">
              <a:cs typeface="B Nazanin" panose="00000400000000000000" pitchFamily="2" charset="-78"/>
            </a:rPr>
            <a:t>افزاش تخلف از قوانین و ضوابط</a:t>
          </a:r>
          <a:endParaRPr lang="en-US" sz="900" b="1" dirty="0">
            <a:cs typeface="B Nazanin" panose="00000400000000000000" pitchFamily="2" charset="-78"/>
          </a:endParaRPr>
        </a:p>
      </dgm:t>
    </dgm:pt>
    <dgm:pt modelId="{622A3B92-17EF-4C72-A019-A665B71B7505}" type="parTrans" cxnId="{5E02DC72-DF9C-4660-B9D7-68A3035A3251}">
      <dgm:prSet/>
      <dgm:spPr/>
      <dgm:t>
        <a:bodyPr/>
        <a:lstStyle/>
        <a:p>
          <a:endParaRPr lang="en-US"/>
        </a:p>
      </dgm:t>
    </dgm:pt>
    <dgm:pt modelId="{A8EEC42A-94F4-442E-A602-10B0125CCD51}" type="sibTrans" cxnId="{5E02DC72-DF9C-4660-B9D7-68A3035A3251}">
      <dgm:prSet/>
      <dgm:spPr/>
      <dgm:t>
        <a:bodyPr/>
        <a:lstStyle/>
        <a:p>
          <a:endParaRPr lang="en-US"/>
        </a:p>
      </dgm:t>
    </dgm:pt>
    <dgm:pt modelId="{E2395CA9-FF20-4353-B47E-ADA899F14864}" type="pres">
      <dgm:prSet presAssocID="{36BC4A09-5746-4356-94CA-4A6A80F6CB54}" presName="Name0" presStyleCnt="0">
        <dgm:presLayoutVars>
          <dgm:dir/>
          <dgm:animLvl val="lvl"/>
          <dgm:resizeHandles/>
        </dgm:presLayoutVars>
      </dgm:prSet>
      <dgm:spPr/>
    </dgm:pt>
    <dgm:pt modelId="{A61749C0-F7F2-41E0-8215-E649671BE363}" type="pres">
      <dgm:prSet presAssocID="{41CF7680-D3A7-44A1-B10F-4657EF6C3ADC}" presName="linNode" presStyleCnt="0"/>
      <dgm:spPr/>
    </dgm:pt>
    <dgm:pt modelId="{EE32F7EC-8560-44A9-A762-070B0AD5D5CC}" type="pres">
      <dgm:prSet presAssocID="{41CF7680-D3A7-44A1-B10F-4657EF6C3ADC}" presName="parentShp" presStyleLbl="node1" presStyleIdx="0" presStyleCnt="4">
        <dgm:presLayoutVars>
          <dgm:bulletEnabled val="1"/>
        </dgm:presLayoutVars>
      </dgm:prSet>
      <dgm:spPr/>
    </dgm:pt>
    <dgm:pt modelId="{03382CDF-D147-463D-9B2E-BC1DC2F36B81}" type="pres">
      <dgm:prSet presAssocID="{41CF7680-D3A7-44A1-B10F-4657EF6C3ADC}" presName="childShp" presStyleLbl="bgAccFollowNode1" presStyleIdx="0" presStyleCnt="4">
        <dgm:presLayoutVars>
          <dgm:bulletEnabled val="1"/>
        </dgm:presLayoutVars>
      </dgm:prSet>
      <dgm:spPr/>
    </dgm:pt>
    <dgm:pt modelId="{283CF2F6-6DA2-4D14-9C72-B83503AD2862}" type="pres">
      <dgm:prSet presAssocID="{FAB9710C-FD51-4453-B0D2-A1029181017B}" presName="spacing" presStyleCnt="0"/>
      <dgm:spPr/>
    </dgm:pt>
    <dgm:pt modelId="{990F9EC0-BA30-4B32-833C-0F71FB64FDFA}" type="pres">
      <dgm:prSet presAssocID="{1A71161B-A5A2-4ED7-9B19-016F2CF013AF}" presName="linNode" presStyleCnt="0"/>
      <dgm:spPr/>
    </dgm:pt>
    <dgm:pt modelId="{9305A5FD-8288-41D7-A8E7-02EAA2571AED}" type="pres">
      <dgm:prSet presAssocID="{1A71161B-A5A2-4ED7-9B19-016F2CF013AF}" presName="parentShp" presStyleLbl="node1" presStyleIdx="1" presStyleCnt="4">
        <dgm:presLayoutVars>
          <dgm:bulletEnabled val="1"/>
        </dgm:presLayoutVars>
      </dgm:prSet>
      <dgm:spPr/>
    </dgm:pt>
    <dgm:pt modelId="{D4F410AE-993E-4D19-872F-1C5750959A37}" type="pres">
      <dgm:prSet presAssocID="{1A71161B-A5A2-4ED7-9B19-016F2CF013AF}" presName="childShp" presStyleLbl="bgAccFollowNode1" presStyleIdx="1" presStyleCnt="4">
        <dgm:presLayoutVars>
          <dgm:bulletEnabled val="1"/>
        </dgm:presLayoutVars>
      </dgm:prSet>
      <dgm:spPr/>
    </dgm:pt>
    <dgm:pt modelId="{75274B22-3EFE-4F49-8CD1-1F3923686E64}" type="pres">
      <dgm:prSet presAssocID="{1C0B2DB5-B20E-4987-A3A0-329FD69CF924}" presName="spacing" presStyleCnt="0"/>
      <dgm:spPr/>
    </dgm:pt>
    <dgm:pt modelId="{8AF728A4-B569-41EE-BE33-F16C176A2416}" type="pres">
      <dgm:prSet presAssocID="{B36FA1F2-E524-4E52-9EFD-DB4AB3C378AD}" presName="linNode" presStyleCnt="0"/>
      <dgm:spPr/>
    </dgm:pt>
    <dgm:pt modelId="{DCFEF6D5-9789-49DE-919B-0081609B2D26}" type="pres">
      <dgm:prSet presAssocID="{B36FA1F2-E524-4E52-9EFD-DB4AB3C378AD}" presName="parentShp" presStyleLbl="node1" presStyleIdx="2" presStyleCnt="4">
        <dgm:presLayoutVars>
          <dgm:bulletEnabled val="1"/>
        </dgm:presLayoutVars>
      </dgm:prSet>
      <dgm:spPr/>
    </dgm:pt>
    <dgm:pt modelId="{00DFBEA7-BD1E-4C6F-B46D-EBA2EF9F60DE}" type="pres">
      <dgm:prSet presAssocID="{B36FA1F2-E524-4E52-9EFD-DB4AB3C378AD}" presName="childShp" presStyleLbl="bgAccFollowNode1" presStyleIdx="2" presStyleCnt="4">
        <dgm:presLayoutVars>
          <dgm:bulletEnabled val="1"/>
        </dgm:presLayoutVars>
      </dgm:prSet>
      <dgm:spPr/>
    </dgm:pt>
    <dgm:pt modelId="{3CFCFFF5-EC70-409A-BC38-BBC878BEADA2}" type="pres">
      <dgm:prSet presAssocID="{CA52DB2E-E614-4220-B58B-CF71CFD8E488}" presName="spacing" presStyleCnt="0"/>
      <dgm:spPr/>
    </dgm:pt>
    <dgm:pt modelId="{CDFFEF21-28F9-4B16-960D-3E917CB57A6F}" type="pres">
      <dgm:prSet presAssocID="{14C0AF91-9454-4299-A55B-B1B85AE8EDE7}" presName="linNode" presStyleCnt="0"/>
      <dgm:spPr/>
    </dgm:pt>
    <dgm:pt modelId="{E68ABBAE-E33D-4A5D-869B-3C8747C7C69F}" type="pres">
      <dgm:prSet presAssocID="{14C0AF91-9454-4299-A55B-B1B85AE8EDE7}" presName="parentShp" presStyleLbl="node1" presStyleIdx="3" presStyleCnt="4">
        <dgm:presLayoutVars>
          <dgm:bulletEnabled val="1"/>
        </dgm:presLayoutVars>
      </dgm:prSet>
      <dgm:spPr/>
    </dgm:pt>
    <dgm:pt modelId="{772EE026-D8B5-4345-86F8-362599F9AB5E}" type="pres">
      <dgm:prSet presAssocID="{14C0AF91-9454-4299-A55B-B1B85AE8EDE7}" presName="childShp" presStyleLbl="bgAccFollowNode1" presStyleIdx="3" presStyleCnt="4">
        <dgm:presLayoutVars>
          <dgm:bulletEnabled val="1"/>
        </dgm:presLayoutVars>
      </dgm:prSet>
      <dgm:spPr/>
    </dgm:pt>
  </dgm:ptLst>
  <dgm:cxnLst>
    <dgm:cxn modelId="{C39CEE03-0245-4567-B808-014A679DDA10}" srcId="{36BC4A09-5746-4356-94CA-4A6A80F6CB54}" destId="{14C0AF91-9454-4299-A55B-B1B85AE8EDE7}" srcOrd="3" destOrd="0" parTransId="{24297ABE-18B9-409B-A2BB-37D97F11848E}" sibTransId="{0B7B1888-6F76-4614-862D-9239558BC8FF}"/>
    <dgm:cxn modelId="{C5ED140F-B98E-4036-9A99-D19278931949}" srcId="{B36FA1F2-E524-4E52-9EFD-DB4AB3C378AD}" destId="{FB7435CC-E769-4C9D-877B-5267216C1C45}" srcOrd="0" destOrd="0" parTransId="{B7ED9749-59A7-4046-AD17-9D86F36FC4A0}" sibTransId="{FED36BA4-0FB2-45A6-8B97-2E9ECEAB9424}"/>
    <dgm:cxn modelId="{58A2B511-9049-4E3C-8A95-C79CA3FE8B21}" srcId="{36BC4A09-5746-4356-94CA-4A6A80F6CB54}" destId="{1A71161B-A5A2-4ED7-9B19-016F2CF013AF}" srcOrd="1" destOrd="0" parTransId="{5B3946F3-3429-418D-AF67-F79931006A8B}" sibTransId="{1C0B2DB5-B20E-4987-A3A0-329FD69CF924}"/>
    <dgm:cxn modelId="{E3AF6528-C506-4337-879B-72321C22AC8C}" srcId="{1A71161B-A5A2-4ED7-9B19-016F2CF013AF}" destId="{F4AF5BE2-96A5-4B36-B39D-BB526792E232}" srcOrd="1" destOrd="0" parTransId="{908BC553-5E37-44F8-A2F6-35356E6BABF8}" sibTransId="{3914FD52-95B5-42C2-B476-76A8F43BC40B}"/>
    <dgm:cxn modelId="{25A24E29-C98D-413B-A8C6-E60049A2F3BF}" srcId="{14C0AF91-9454-4299-A55B-B1B85AE8EDE7}" destId="{C87FA1AE-D652-4470-913D-F97E354B128B}" srcOrd="0" destOrd="0" parTransId="{5312C843-A209-4949-9F7E-846995B26A08}" sibTransId="{2522624F-455B-426E-A712-7CE70EA5C2CE}"/>
    <dgm:cxn modelId="{CB6C2434-4CED-4D81-BDAA-E14CC03A7DB3}" srcId="{B36FA1F2-E524-4E52-9EFD-DB4AB3C378AD}" destId="{AEB8EDFF-3F4B-4298-B1A3-1BD930484754}" srcOrd="3" destOrd="0" parTransId="{3A0832C1-3B38-4D36-A320-FC8E0DD75280}" sibTransId="{EB715451-6CF0-4CF5-822B-3825C1EF40E8}"/>
    <dgm:cxn modelId="{0FBFE560-A4C4-4A17-9C96-40E607230B23}" type="presOf" srcId="{AEB8EDFF-3F4B-4298-B1A3-1BD930484754}" destId="{00DFBEA7-BD1E-4C6F-B46D-EBA2EF9F60DE}" srcOrd="0" destOrd="3" presId="urn:microsoft.com/office/officeart/2005/8/layout/vList6"/>
    <dgm:cxn modelId="{E4B14E41-EEA6-496E-9AF2-54AFAC991318}" type="presOf" srcId="{6EA9D53C-5551-4924-BBA5-6D942D434B6B}" destId="{00DFBEA7-BD1E-4C6F-B46D-EBA2EF9F60DE}" srcOrd="0" destOrd="2" presId="urn:microsoft.com/office/officeart/2005/8/layout/vList6"/>
    <dgm:cxn modelId="{0EF2DA41-C5B2-4425-880F-13036A1ACFA9}" type="presOf" srcId="{C87FA1AE-D652-4470-913D-F97E354B128B}" destId="{772EE026-D8B5-4345-86F8-362599F9AB5E}" srcOrd="0" destOrd="0" presId="urn:microsoft.com/office/officeart/2005/8/layout/vList6"/>
    <dgm:cxn modelId="{AF3F2C65-F2E4-40AD-ABF4-36D4E647DFD0}" srcId="{41CF7680-D3A7-44A1-B10F-4657EF6C3ADC}" destId="{27A3A3C2-8374-4FEB-A524-AC159FF0EA57}" srcOrd="4" destOrd="0" parTransId="{71C4B47C-5D77-418B-930B-946E02C32428}" sibTransId="{8E014A3A-34AA-48C2-948D-DECB5254C15F}"/>
    <dgm:cxn modelId="{98A20E6C-82A7-415E-B75B-B319FDB55D9C}" type="presOf" srcId="{F4AF5BE2-96A5-4B36-B39D-BB526792E232}" destId="{D4F410AE-993E-4D19-872F-1C5750959A37}" srcOrd="0" destOrd="1" presId="urn:microsoft.com/office/officeart/2005/8/layout/vList6"/>
    <dgm:cxn modelId="{A5B30E4D-8F42-4848-971C-8A4170825A28}" srcId="{14C0AF91-9454-4299-A55B-B1B85AE8EDE7}" destId="{84C878F2-10A9-4E4E-B4E0-1E6937EB0535}" srcOrd="4" destOrd="0" parTransId="{E403CFB4-655B-4C5F-B3FC-6A34B50E337B}" sibTransId="{0E8A9919-6310-4B40-A5D2-961096B4FA27}"/>
    <dgm:cxn modelId="{2A7DB04F-1D5C-40B3-8BD2-2D39C774FB4B}" srcId="{B36FA1F2-E524-4E52-9EFD-DB4AB3C378AD}" destId="{20B43D87-5EC7-45B5-8379-91ACB90393AD}" srcOrd="1" destOrd="0" parTransId="{1CC87791-2579-4A8C-8070-0B81327E9558}" sibTransId="{E6F97877-D2B9-4355-98B5-4953D292D9BE}"/>
    <dgm:cxn modelId="{FFD43851-7B7A-4174-A87B-5BA2F36325D8}" srcId="{1A71161B-A5A2-4ED7-9B19-016F2CF013AF}" destId="{9535992F-9925-436D-A670-61A237A9AAC0}" srcOrd="2" destOrd="0" parTransId="{7F5B4546-8AD0-4E7F-8ADF-67E75F8B6265}" sibTransId="{DF0948BB-5205-438C-8FB8-720C5B0AB526}"/>
    <dgm:cxn modelId="{ACD5B952-94E7-4F71-B393-D6DA125BF59D}" type="presOf" srcId="{1A71161B-A5A2-4ED7-9B19-016F2CF013AF}" destId="{9305A5FD-8288-41D7-A8E7-02EAA2571AED}" srcOrd="0" destOrd="0" presId="urn:microsoft.com/office/officeart/2005/8/layout/vList6"/>
    <dgm:cxn modelId="{5E02DC72-DF9C-4660-B9D7-68A3035A3251}" srcId="{14C0AF91-9454-4299-A55B-B1B85AE8EDE7}" destId="{D98358DB-F2D7-4B99-9564-D4F082A299CF}" srcOrd="2" destOrd="0" parTransId="{622A3B92-17EF-4C72-A019-A665B71B7505}" sibTransId="{A8EEC42A-94F4-442E-A602-10B0125CCD51}"/>
    <dgm:cxn modelId="{3EC4B953-1307-4E48-B080-7D68D0C0A6F5}" type="presOf" srcId="{14C0AF91-9454-4299-A55B-B1B85AE8EDE7}" destId="{E68ABBAE-E33D-4A5D-869B-3C8747C7C69F}" srcOrd="0" destOrd="0" presId="urn:microsoft.com/office/officeart/2005/8/layout/vList6"/>
    <dgm:cxn modelId="{E5142F74-506F-4A28-AA8B-C3215CBA380C}" type="presOf" srcId="{A850690A-C590-4E6C-A567-D0C2110BD949}" destId="{772EE026-D8B5-4345-86F8-362599F9AB5E}" srcOrd="0" destOrd="1" presId="urn:microsoft.com/office/officeart/2005/8/layout/vList6"/>
    <dgm:cxn modelId="{45807676-0B78-4CCA-A446-AAE85F163A58}" type="presOf" srcId="{B36FA1F2-E524-4E52-9EFD-DB4AB3C378AD}" destId="{DCFEF6D5-9789-49DE-919B-0081609B2D26}" srcOrd="0" destOrd="0" presId="urn:microsoft.com/office/officeart/2005/8/layout/vList6"/>
    <dgm:cxn modelId="{6C432457-AF1E-478B-8B68-EE4F4A38FB8E}" type="presOf" srcId="{7F081189-ADDF-40D4-BA7C-14A81033FE81}" destId="{03382CDF-D147-463D-9B2E-BC1DC2F36B81}" srcOrd="0" destOrd="1" presId="urn:microsoft.com/office/officeart/2005/8/layout/vList6"/>
    <dgm:cxn modelId="{68C44359-64C1-44F9-A436-A6229C3F15D5}" srcId="{41CF7680-D3A7-44A1-B10F-4657EF6C3ADC}" destId="{12848319-5559-4C8B-92C1-F15467AEACC2}" srcOrd="3" destOrd="0" parTransId="{58AB5C8E-2C87-4459-B417-17CAEEDE6682}" sibTransId="{0802652C-32A0-4CAA-A31A-9DBAC6F31374}"/>
    <dgm:cxn modelId="{1BB18C81-ACFF-43A7-8234-FE836E2704D7}" type="presOf" srcId="{FB7435CC-E769-4C9D-877B-5267216C1C45}" destId="{00DFBEA7-BD1E-4C6F-B46D-EBA2EF9F60DE}" srcOrd="0" destOrd="0" presId="urn:microsoft.com/office/officeart/2005/8/layout/vList6"/>
    <dgm:cxn modelId="{4BA4B085-72EC-4328-BA82-1F8E9E71C98C}" type="presOf" srcId="{41CF7680-D3A7-44A1-B10F-4657EF6C3ADC}" destId="{EE32F7EC-8560-44A9-A762-070B0AD5D5CC}" srcOrd="0" destOrd="0" presId="urn:microsoft.com/office/officeart/2005/8/layout/vList6"/>
    <dgm:cxn modelId="{BD4BC086-FB0F-4C04-B6E5-4FE1AC330EF0}" type="presOf" srcId="{D98358DB-F2D7-4B99-9564-D4F082A299CF}" destId="{772EE026-D8B5-4345-86F8-362599F9AB5E}" srcOrd="0" destOrd="2" presId="urn:microsoft.com/office/officeart/2005/8/layout/vList6"/>
    <dgm:cxn modelId="{E9D9D489-0E44-4BD3-BC3D-25B6BAAC743F}" srcId="{41CF7680-D3A7-44A1-B10F-4657EF6C3ADC}" destId="{FBBCCC51-9BA6-4A7A-8F4F-841EB909E7AE}" srcOrd="0" destOrd="0" parTransId="{AA39F5DE-D72A-4D4F-8575-EFB786141BAF}" sibTransId="{161F85B1-6EDD-4BF0-837C-AB8C4316A20E}"/>
    <dgm:cxn modelId="{9D450B8C-1D63-4EAC-82E1-8E9E69655F9A}" srcId="{14C0AF91-9454-4299-A55B-B1B85AE8EDE7}" destId="{9DF7CDF0-2F25-4C00-908B-A0EA6FAD8DF5}" srcOrd="3" destOrd="0" parTransId="{00EE25E5-8B13-4A02-9A43-E2365A062EF6}" sibTransId="{4BF5BF6F-9AE0-4553-BE33-2BEDC1DB08D5}"/>
    <dgm:cxn modelId="{A06C1194-98E8-404B-9F84-31D91BD8C5FB}" type="presOf" srcId="{84C878F2-10A9-4E4E-B4E0-1E6937EB0535}" destId="{772EE026-D8B5-4345-86F8-362599F9AB5E}" srcOrd="0" destOrd="4" presId="urn:microsoft.com/office/officeart/2005/8/layout/vList6"/>
    <dgm:cxn modelId="{BFE9A596-287A-42F8-8888-56B57D396D6B}" type="presOf" srcId="{12848319-5559-4C8B-92C1-F15467AEACC2}" destId="{03382CDF-D147-463D-9B2E-BC1DC2F36B81}" srcOrd="0" destOrd="3" presId="urn:microsoft.com/office/officeart/2005/8/layout/vList6"/>
    <dgm:cxn modelId="{9CC3E996-4FD1-4E89-A359-30ED9B388909}" srcId="{36BC4A09-5746-4356-94CA-4A6A80F6CB54}" destId="{41CF7680-D3A7-44A1-B10F-4657EF6C3ADC}" srcOrd="0" destOrd="0" parTransId="{DB48F280-8DB2-4C49-B3D5-D8896D1D01FD}" sibTransId="{FAB9710C-FD51-4453-B0D2-A1029181017B}"/>
    <dgm:cxn modelId="{2362D9A0-6083-4B62-92E6-E2322745CDAF}" srcId="{1A71161B-A5A2-4ED7-9B19-016F2CF013AF}" destId="{CD7C3370-719E-4F3C-B432-E2D8364D05DF}" srcOrd="0" destOrd="0" parTransId="{7A8275FE-3708-47BE-8EFD-13E78ED4944E}" sibTransId="{33B787AC-8139-4444-9A75-6DF81292128C}"/>
    <dgm:cxn modelId="{F85314A2-C298-4200-A1EB-4DEE4A715214}" srcId="{36BC4A09-5746-4356-94CA-4A6A80F6CB54}" destId="{B36FA1F2-E524-4E52-9EFD-DB4AB3C378AD}" srcOrd="2" destOrd="0" parTransId="{2C0E725D-5197-435E-AD81-A093FF006873}" sibTransId="{CA52DB2E-E614-4220-B58B-CF71CFD8E488}"/>
    <dgm:cxn modelId="{962370A9-8FAC-4435-8590-664CD4D5883B}" srcId="{41CF7680-D3A7-44A1-B10F-4657EF6C3ADC}" destId="{BC8B7CC5-A12F-4766-B389-1D284828B402}" srcOrd="2" destOrd="0" parTransId="{2EEB9C06-3ED8-4514-8FF4-FF891C1850D1}" sibTransId="{C088A56A-B7F3-4822-A6A6-1522B971048B}"/>
    <dgm:cxn modelId="{E48E13B7-9090-4151-A220-48D4B5285E57}" type="presOf" srcId="{20B43D87-5EC7-45B5-8379-91ACB90393AD}" destId="{00DFBEA7-BD1E-4C6F-B46D-EBA2EF9F60DE}" srcOrd="0" destOrd="1" presId="urn:microsoft.com/office/officeart/2005/8/layout/vList6"/>
    <dgm:cxn modelId="{A48737BF-4B5B-4778-9555-90CF9BF83CA2}" type="presOf" srcId="{FBBCCC51-9BA6-4A7A-8F4F-841EB909E7AE}" destId="{03382CDF-D147-463D-9B2E-BC1DC2F36B81}" srcOrd="0" destOrd="0" presId="urn:microsoft.com/office/officeart/2005/8/layout/vList6"/>
    <dgm:cxn modelId="{D6D2E9D5-77BF-4B91-994C-1BA32C7BC730}" type="presOf" srcId="{BC8B7CC5-A12F-4766-B389-1D284828B402}" destId="{03382CDF-D147-463D-9B2E-BC1DC2F36B81}" srcOrd="0" destOrd="2" presId="urn:microsoft.com/office/officeart/2005/8/layout/vList6"/>
    <dgm:cxn modelId="{32FD64D6-CBBC-4491-BF52-D238C01E2F05}" type="presOf" srcId="{CD7C3370-719E-4F3C-B432-E2D8364D05DF}" destId="{D4F410AE-993E-4D19-872F-1C5750959A37}" srcOrd="0" destOrd="0" presId="urn:microsoft.com/office/officeart/2005/8/layout/vList6"/>
    <dgm:cxn modelId="{72049ED8-8C02-4151-B4BC-116F75496F56}" type="presOf" srcId="{9DF7CDF0-2F25-4C00-908B-A0EA6FAD8DF5}" destId="{772EE026-D8B5-4345-86F8-362599F9AB5E}" srcOrd="0" destOrd="3" presId="urn:microsoft.com/office/officeart/2005/8/layout/vList6"/>
    <dgm:cxn modelId="{40339EDC-E577-4FB9-937B-BEB6BBA71854}" type="presOf" srcId="{36BC4A09-5746-4356-94CA-4A6A80F6CB54}" destId="{E2395CA9-FF20-4353-B47E-ADA899F14864}" srcOrd="0" destOrd="0" presId="urn:microsoft.com/office/officeart/2005/8/layout/vList6"/>
    <dgm:cxn modelId="{0FF916E6-1F1C-441F-BC08-10CAD5621448}" type="presOf" srcId="{9535992F-9925-436D-A670-61A237A9AAC0}" destId="{D4F410AE-993E-4D19-872F-1C5750959A37}" srcOrd="0" destOrd="2" presId="urn:microsoft.com/office/officeart/2005/8/layout/vList6"/>
    <dgm:cxn modelId="{1734EFE6-DBC2-48F5-960B-64B141F2A575}" srcId="{B36FA1F2-E524-4E52-9EFD-DB4AB3C378AD}" destId="{6EA9D53C-5551-4924-BBA5-6D942D434B6B}" srcOrd="2" destOrd="0" parTransId="{37E20902-697A-4949-A470-00BC20A7E5C0}" sibTransId="{88515AE7-4DC5-4D52-85B3-B4B9694A2616}"/>
    <dgm:cxn modelId="{9EA2A8E7-9367-4437-AA2E-01D8669F506A}" srcId="{14C0AF91-9454-4299-A55B-B1B85AE8EDE7}" destId="{A850690A-C590-4E6C-A567-D0C2110BD949}" srcOrd="1" destOrd="0" parTransId="{A7DF016C-81FC-4777-A3E9-68C6506B39B0}" sibTransId="{FF2761A7-84DC-4F13-A7C8-943BCCD145F0}"/>
    <dgm:cxn modelId="{4CBE4EF0-52AA-438C-8E45-CD2E0D14997C}" srcId="{41CF7680-D3A7-44A1-B10F-4657EF6C3ADC}" destId="{7F081189-ADDF-40D4-BA7C-14A81033FE81}" srcOrd="1" destOrd="0" parTransId="{1BE4AAB2-A0DD-4CA3-B108-2B8CD48CED6B}" sibTransId="{BAC55E88-A810-4002-9A0E-CA90BC47EDCA}"/>
    <dgm:cxn modelId="{24ADE9FA-C5F0-4518-8E42-39FA0038C22F}" type="presOf" srcId="{27A3A3C2-8374-4FEB-A524-AC159FF0EA57}" destId="{03382CDF-D147-463D-9B2E-BC1DC2F36B81}" srcOrd="0" destOrd="4" presId="urn:microsoft.com/office/officeart/2005/8/layout/vList6"/>
    <dgm:cxn modelId="{A77A73DC-A07A-43C1-9512-B1E57BAD576B}" type="presParOf" srcId="{E2395CA9-FF20-4353-B47E-ADA899F14864}" destId="{A61749C0-F7F2-41E0-8215-E649671BE363}" srcOrd="0" destOrd="0" presId="urn:microsoft.com/office/officeart/2005/8/layout/vList6"/>
    <dgm:cxn modelId="{3167D1AA-AAD3-4110-A7E7-02EFF62BA680}" type="presParOf" srcId="{A61749C0-F7F2-41E0-8215-E649671BE363}" destId="{EE32F7EC-8560-44A9-A762-070B0AD5D5CC}" srcOrd="0" destOrd="0" presId="urn:microsoft.com/office/officeart/2005/8/layout/vList6"/>
    <dgm:cxn modelId="{A62F2E7C-B48E-47C0-B617-D1AC7CA4C5D1}" type="presParOf" srcId="{A61749C0-F7F2-41E0-8215-E649671BE363}" destId="{03382CDF-D147-463D-9B2E-BC1DC2F36B81}" srcOrd="1" destOrd="0" presId="urn:microsoft.com/office/officeart/2005/8/layout/vList6"/>
    <dgm:cxn modelId="{6E5B2B35-CCE6-4863-A638-D2842E450138}" type="presParOf" srcId="{E2395CA9-FF20-4353-B47E-ADA899F14864}" destId="{283CF2F6-6DA2-4D14-9C72-B83503AD2862}" srcOrd="1" destOrd="0" presId="urn:microsoft.com/office/officeart/2005/8/layout/vList6"/>
    <dgm:cxn modelId="{711EEA70-B88C-4F20-9C3A-463DA8C6DF08}" type="presParOf" srcId="{E2395CA9-FF20-4353-B47E-ADA899F14864}" destId="{990F9EC0-BA30-4B32-833C-0F71FB64FDFA}" srcOrd="2" destOrd="0" presId="urn:microsoft.com/office/officeart/2005/8/layout/vList6"/>
    <dgm:cxn modelId="{500D0344-E3D9-488F-9CBE-840A867F3027}" type="presParOf" srcId="{990F9EC0-BA30-4B32-833C-0F71FB64FDFA}" destId="{9305A5FD-8288-41D7-A8E7-02EAA2571AED}" srcOrd="0" destOrd="0" presId="urn:microsoft.com/office/officeart/2005/8/layout/vList6"/>
    <dgm:cxn modelId="{F27264E0-01D8-4ED4-AFB7-870ECE513656}" type="presParOf" srcId="{990F9EC0-BA30-4B32-833C-0F71FB64FDFA}" destId="{D4F410AE-993E-4D19-872F-1C5750959A37}" srcOrd="1" destOrd="0" presId="urn:microsoft.com/office/officeart/2005/8/layout/vList6"/>
    <dgm:cxn modelId="{A8BD5762-AB76-40E0-8D26-C98CD3FB8AFD}" type="presParOf" srcId="{E2395CA9-FF20-4353-B47E-ADA899F14864}" destId="{75274B22-3EFE-4F49-8CD1-1F3923686E64}" srcOrd="3" destOrd="0" presId="urn:microsoft.com/office/officeart/2005/8/layout/vList6"/>
    <dgm:cxn modelId="{828F18F3-E9EF-4F81-A713-92F10BF1B44E}" type="presParOf" srcId="{E2395CA9-FF20-4353-B47E-ADA899F14864}" destId="{8AF728A4-B569-41EE-BE33-F16C176A2416}" srcOrd="4" destOrd="0" presId="urn:microsoft.com/office/officeart/2005/8/layout/vList6"/>
    <dgm:cxn modelId="{F005B662-F455-4D81-B894-C8D7B410FE78}" type="presParOf" srcId="{8AF728A4-B569-41EE-BE33-F16C176A2416}" destId="{DCFEF6D5-9789-49DE-919B-0081609B2D26}" srcOrd="0" destOrd="0" presId="urn:microsoft.com/office/officeart/2005/8/layout/vList6"/>
    <dgm:cxn modelId="{39CCD4D2-F4A5-4F48-9522-87007748412C}" type="presParOf" srcId="{8AF728A4-B569-41EE-BE33-F16C176A2416}" destId="{00DFBEA7-BD1E-4C6F-B46D-EBA2EF9F60DE}" srcOrd="1" destOrd="0" presId="urn:microsoft.com/office/officeart/2005/8/layout/vList6"/>
    <dgm:cxn modelId="{06562F61-514F-40C1-8F92-2348BF48FA7A}" type="presParOf" srcId="{E2395CA9-FF20-4353-B47E-ADA899F14864}" destId="{3CFCFFF5-EC70-409A-BC38-BBC878BEADA2}" srcOrd="5" destOrd="0" presId="urn:microsoft.com/office/officeart/2005/8/layout/vList6"/>
    <dgm:cxn modelId="{2A8C383F-F329-4ECD-AB0D-FF04FABBB873}" type="presParOf" srcId="{E2395CA9-FF20-4353-B47E-ADA899F14864}" destId="{CDFFEF21-28F9-4B16-960D-3E917CB57A6F}" srcOrd="6" destOrd="0" presId="urn:microsoft.com/office/officeart/2005/8/layout/vList6"/>
    <dgm:cxn modelId="{06330347-4771-4CC1-9E09-EBD7B5DDFA08}" type="presParOf" srcId="{CDFFEF21-28F9-4B16-960D-3E917CB57A6F}" destId="{E68ABBAE-E33D-4A5D-869B-3C8747C7C69F}" srcOrd="0" destOrd="0" presId="urn:microsoft.com/office/officeart/2005/8/layout/vList6"/>
    <dgm:cxn modelId="{164242DE-3B4B-42B5-900F-3BE84915DED0}" type="presParOf" srcId="{CDFFEF21-28F9-4B16-960D-3E917CB57A6F}" destId="{772EE026-D8B5-4345-86F8-362599F9AB5E}" srcOrd="1" destOrd="0" presId="urn:microsoft.com/office/officeart/2005/8/layout/vList6"/>
  </dgm:cxnLst>
  <dgm:bg/>
  <dgm:whole/>
  <dgm:extLst>
    <a:ext uri="http://schemas.microsoft.com/office/drawing/2008/diagram">
      <dsp:dataModelExt xmlns:dsp="http://schemas.microsoft.com/office/drawing/2008/diagram" relId="rId13" minVer="http://schemas.openxmlformats.org/drawingml/2006/diagram"/>
    </a:ext>
    <a:ext uri="{C62137D5-CB1D-491B-B009-E17868A290BF}">
      <dgm14:recolorImg xmlns:dgm14="http://schemas.microsoft.com/office/drawing/2010/diagram" val="1"/>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086AB5D-05B9-4E3D-BE9E-6809FBDA066C}">
      <dsp:nvSpPr>
        <dsp:cNvPr id="0" name=""/>
        <dsp:cNvSpPr/>
      </dsp:nvSpPr>
      <dsp:spPr>
        <a:xfrm>
          <a:off x="6900016" y="576451"/>
          <a:ext cx="1342996" cy="1107691"/>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3825" tIns="123825" rIns="123825" bIns="123825" numCol="1" spcCol="1270" anchor="t" anchorCtr="0">
          <a:noAutofit/>
        </a:bodyPr>
        <a:lstStyle/>
        <a:p>
          <a:pPr marL="57150" lvl="1" indent="-57150" algn="r" defTabSz="400050" rtl="1">
            <a:lnSpc>
              <a:spcPct val="90000"/>
            </a:lnSpc>
            <a:spcBef>
              <a:spcPct val="0"/>
            </a:spcBef>
            <a:spcAft>
              <a:spcPct val="15000"/>
            </a:spcAft>
            <a:buChar char="•"/>
          </a:pPr>
          <a:r>
            <a:rPr lang="fa-IR" sz="900" b="1" kern="1200" dirty="0">
              <a:cs typeface="B Nazanin" panose="00000400000000000000" pitchFamily="2" charset="-78"/>
            </a:rPr>
            <a:t>قانون حفاظت از کاربری اراضی</a:t>
          </a:r>
          <a:endParaRPr lang="en-US" sz="900" b="1" kern="1200" dirty="0">
            <a:cs typeface="B Nazanin" panose="00000400000000000000" pitchFamily="2" charset="-78"/>
          </a:endParaRPr>
        </a:p>
        <a:p>
          <a:pPr marL="57150" lvl="1" indent="-57150" algn="r" defTabSz="400050" rtl="1">
            <a:lnSpc>
              <a:spcPct val="90000"/>
            </a:lnSpc>
            <a:spcBef>
              <a:spcPct val="0"/>
            </a:spcBef>
            <a:spcAft>
              <a:spcPct val="15000"/>
            </a:spcAft>
            <a:buChar char="•"/>
          </a:pPr>
          <a:r>
            <a:rPr lang="fa-IR" sz="900" b="1" kern="1200" dirty="0">
              <a:cs typeface="B Nazanin" panose="00000400000000000000" pitchFamily="2" charset="-78"/>
            </a:rPr>
            <a:t>قانون ارث</a:t>
          </a:r>
          <a:endParaRPr lang="en-US" sz="900" b="1" kern="1200" dirty="0">
            <a:cs typeface="B Nazanin" panose="00000400000000000000" pitchFamily="2" charset="-78"/>
          </a:endParaRPr>
        </a:p>
        <a:p>
          <a:pPr marL="57150" lvl="1" indent="-57150" algn="r" defTabSz="400050" rtl="1">
            <a:lnSpc>
              <a:spcPct val="90000"/>
            </a:lnSpc>
            <a:spcBef>
              <a:spcPct val="0"/>
            </a:spcBef>
            <a:spcAft>
              <a:spcPct val="15000"/>
            </a:spcAft>
            <a:buChar char="•"/>
          </a:pPr>
          <a:r>
            <a:rPr lang="fa-IR" sz="900" b="1" kern="1200" dirty="0">
              <a:cs typeface="B Nazanin" panose="00000400000000000000" pitchFamily="2" charset="-78"/>
            </a:rPr>
            <a:t>قانون مالیات بر دارایی</a:t>
          </a:r>
          <a:endParaRPr lang="en-US" sz="900" b="1" kern="1200" dirty="0">
            <a:cs typeface="B Nazanin" panose="00000400000000000000" pitchFamily="2" charset="-78"/>
          </a:endParaRPr>
        </a:p>
      </dsp:txBody>
      <dsp:txXfrm>
        <a:off x="6925507" y="601942"/>
        <a:ext cx="1292014" cy="819346"/>
      </dsp:txXfrm>
    </dsp:sp>
    <dsp:sp modelId="{1FEA82D5-89DA-48B9-99E5-C51C9C6E2E22}">
      <dsp:nvSpPr>
        <dsp:cNvPr id="0" name=""/>
        <dsp:cNvSpPr/>
      </dsp:nvSpPr>
      <dsp:spPr>
        <a:xfrm>
          <a:off x="5831379" y="689945"/>
          <a:ext cx="1714684" cy="1714684"/>
        </a:xfrm>
        <a:prstGeom prst="circularArrow">
          <a:avLst>
            <a:gd name="adj1" fmla="val 5359"/>
            <a:gd name="adj2" fmla="val 695883"/>
            <a:gd name="adj3" fmla="val 8328607"/>
            <a:gd name="adj4" fmla="val 1775511"/>
            <a:gd name="adj5" fmla="val 6252"/>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6B8187CE-340D-4FD3-879A-B637B119909F}">
      <dsp:nvSpPr>
        <dsp:cNvPr id="0" name=""/>
        <dsp:cNvSpPr/>
      </dsp:nvSpPr>
      <dsp:spPr>
        <a:xfrm>
          <a:off x="6750794" y="1446780"/>
          <a:ext cx="1193774" cy="47472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22860" rIns="34290" bIns="22860" numCol="1" spcCol="1270" anchor="ctr" anchorCtr="0">
          <a:noAutofit/>
        </a:bodyPr>
        <a:lstStyle/>
        <a:p>
          <a:pPr marL="0" lvl="0" indent="0" algn="ctr" defTabSz="800100" rtl="1">
            <a:lnSpc>
              <a:spcPct val="90000"/>
            </a:lnSpc>
            <a:spcBef>
              <a:spcPct val="0"/>
            </a:spcBef>
            <a:spcAft>
              <a:spcPct val="35000"/>
            </a:spcAft>
            <a:buNone/>
          </a:pPr>
          <a:r>
            <a:rPr lang="fa-IR" sz="1800" b="1" kern="1200" dirty="0">
              <a:cs typeface="B Nazanin" panose="00000400000000000000" pitchFamily="2" charset="-78"/>
            </a:rPr>
            <a:t>قوانین</a:t>
          </a:r>
          <a:endParaRPr lang="en-US" sz="1800" b="1" kern="1200" dirty="0">
            <a:cs typeface="B Nazanin" panose="00000400000000000000" pitchFamily="2" charset="-78"/>
          </a:endParaRPr>
        </a:p>
      </dsp:txBody>
      <dsp:txXfrm>
        <a:off x="6764698" y="1460684"/>
        <a:ext cx="1165966" cy="446916"/>
      </dsp:txXfrm>
    </dsp:sp>
    <dsp:sp modelId="{B89A46BA-3BA0-48EC-A390-B90C452331DF}">
      <dsp:nvSpPr>
        <dsp:cNvPr id="0" name=""/>
        <dsp:cNvSpPr/>
      </dsp:nvSpPr>
      <dsp:spPr>
        <a:xfrm>
          <a:off x="4836007" y="576451"/>
          <a:ext cx="1477255" cy="1107691"/>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3825" tIns="123825" rIns="123825" bIns="123825" numCol="1" spcCol="1270" anchor="t" anchorCtr="0">
          <a:noAutofit/>
        </a:bodyPr>
        <a:lstStyle/>
        <a:p>
          <a:pPr marL="57150" lvl="1" indent="-57150" algn="r" defTabSz="400050" rtl="1">
            <a:lnSpc>
              <a:spcPct val="90000"/>
            </a:lnSpc>
            <a:spcBef>
              <a:spcPct val="0"/>
            </a:spcBef>
            <a:spcAft>
              <a:spcPct val="15000"/>
            </a:spcAft>
            <a:buChar char="•"/>
          </a:pPr>
          <a:r>
            <a:rPr lang="fa-IR" sz="900" b="1" kern="1200" dirty="0">
              <a:cs typeface="B Nazanin" panose="00000400000000000000" pitchFamily="2" charset="-78"/>
            </a:rPr>
            <a:t>ضوابط تغییرات کاربری</a:t>
          </a:r>
          <a:endParaRPr lang="en-US" sz="900" b="1" kern="1200" dirty="0">
            <a:cs typeface="B Nazanin" panose="00000400000000000000" pitchFamily="2" charset="-78"/>
          </a:endParaRPr>
        </a:p>
        <a:p>
          <a:pPr marL="57150" lvl="1" indent="-57150" algn="r" defTabSz="400050" rtl="1">
            <a:lnSpc>
              <a:spcPct val="90000"/>
            </a:lnSpc>
            <a:spcBef>
              <a:spcPct val="0"/>
            </a:spcBef>
            <a:spcAft>
              <a:spcPct val="15000"/>
            </a:spcAft>
            <a:buChar char="•"/>
          </a:pPr>
          <a:r>
            <a:rPr lang="fa-IR" sz="900" b="1" kern="1200" dirty="0">
              <a:cs typeface="B Nazanin" panose="00000400000000000000" pitchFamily="2" charset="-78"/>
            </a:rPr>
            <a:t>طرح های شهری و روستایی</a:t>
          </a:r>
          <a:endParaRPr lang="en-US" sz="900" b="1" kern="1200" dirty="0">
            <a:cs typeface="B Nazanin" panose="00000400000000000000" pitchFamily="2" charset="-78"/>
          </a:endParaRPr>
        </a:p>
        <a:p>
          <a:pPr marL="57150" lvl="1" indent="-57150" algn="r" defTabSz="400050" rtl="1">
            <a:lnSpc>
              <a:spcPct val="90000"/>
            </a:lnSpc>
            <a:spcBef>
              <a:spcPct val="0"/>
            </a:spcBef>
            <a:spcAft>
              <a:spcPct val="15000"/>
            </a:spcAft>
            <a:buChar char="•"/>
          </a:pPr>
          <a:r>
            <a:rPr lang="fa-IR" sz="900" b="1" kern="1200" dirty="0">
              <a:cs typeface="B Nazanin" panose="00000400000000000000" pitchFamily="2" charset="-78"/>
            </a:rPr>
            <a:t>مجوزهای اشتغال و طرح ها</a:t>
          </a:r>
          <a:endParaRPr lang="en-US" sz="900" b="1" kern="1200" dirty="0">
            <a:cs typeface="B Nazanin" panose="00000400000000000000" pitchFamily="2" charset="-78"/>
          </a:endParaRPr>
        </a:p>
      </dsp:txBody>
      <dsp:txXfrm>
        <a:off x="4861498" y="839304"/>
        <a:ext cx="1426273" cy="819346"/>
      </dsp:txXfrm>
    </dsp:sp>
    <dsp:sp modelId="{CB9FBA84-8BA0-4083-8684-146AB86C9A4D}">
      <dsp:nvSpPr>
        <dsp:cNvPr id="0" name=""/>
        <dsp:cNvSpPr/>
      </dsp:nvSpPr>
      <dsp:spPr>
        <a:xfrm>
          <a:off x="3427792" y="-254530"/>
          <a:ext cx="2149496" cy="2149496"/>
        </a:xfrm>
        <a:prstGeom prst="leftCircularArrow">
          <a:avLst>
            <a:gd name="adj1" fmla="val 4275"/>
            <a:gd name="adj2" fmla="val 540381"/>
            <a:gd name="adj3" fmla="val 13117707"/>
            <a:gd name="adj4" fmla="val 19826304"/>
            <a:gd name="adj5" fmla="val 4987"/>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7CF38D2D-002A-4F74-BBB0-6A85BF6715BA}">
      <dsp:nvSpPr>
        <dsp:cNvPr id="0" name=""/>
        <dsp:cNvSpPr/>
      </dsp:nvSpPr>
      <dsp:spPr>
        <a:xfrm>
          <a:off x="4753915" y="339089"/>
          <a:ext cx="1193774" cy="47472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6670" tIns="17780" rIns="26670" bIns="17780" numCol="1" spcCol="1270" anchor="ctr" anchorCtr="0">
          <a:noAutofit/>
        </a:bodyPr>
        <a:lstStyle/>
        <a:p>
          <a:pPr marL="0" lvl="0" indent="0" algn="ctr" defTabSz="622300" rtl="1">
            <a:lnSpc>
              <a:spcPct val="90000"/>
            </a:lnSpc>
            <a:spcBef>
              <a:spcPct val="0"/>
            </a:spcBef>
            <a:spcAft>
              <a:spcPct val="35000"/>
            </a:spcAft>
            <a:buNone/>
          </a:pPr>
          <a:r>
            <a:rPr lang="fa-IR" sz="1400" b="1" kern="1200" dirty="0">
              <a:cs typeface="B Nazanin" panose="00000400000000000000" pitchFamily="2" charset="-78"/>
            </a:rPr>
            <a:t>ضوابط و مقررات</a:t>
          </a:r>
          <a:endParaRPr lang="en-US" sz="1400" b="1" kern="1200" dirty="0">
            <a:cs typeface="B Nazanin" panose="00000400000000000000" pitchFamily="2" charset="-78"/>
          </a:endParaRPr>
        </a:p>
      </dsp:txBody>
      <dsp:txXfrm>
        <a:off x="4767819" y="352993"/>
        <a:ext cx="1165966" cy="446916"/>
      </dsp:txXfrm>
    </dsp:sp>
    <dsp:sp modelId="{6F632A9F-6582-4ECE-B0DA-2165144C3F8D}">
      <dsp:nvSpPr>
        <dsp:cNvPr id="0" name=""/>
        <dsp:cNvSpPr/>
      </dsp:nvSpPr>
      <dsp:spPr>
        <a:xfrm>
          <a:off x="2679822" y="451983"/>
          <a:ext cx="1636561" cy="1358416"/>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3825" tIns="123825" rIns="123825" bIns="123825" numCol="1" spcCol="1270" anchor="t" anchorCtr="0">
          <a:noAutofit/>
        </a:bodyPr>
        <a:lstStyle/>
        <a:p>
          <a:pPr marL="57150" lvl="1" indent="-57150" algn="r" defTabSz="400050" rtl="1">
            <a:lnSpc>
              <a:spcPct val="90000"/>
            </a:lnSpc>
            <a:spcBef>
              <a:spcPct val="0"/>
            </a:spcBef>
            <a:spcAft>
              <a:spcPct val="15000"/>
            </a:spcAft>
            <a:buChar char="•"/>
          </a:pPr>
          <a:r>
            <a:rPr lang="fa-IR" sz="900" b="1" kern="1200" dirty="0">
              <a:cs typeface="B Nazanin" panose="00000400000000000000" pitchFamily="2" charset="-78"/>
            </a:rPr>
            <a:t>شهرداری</a:t>
          </a:r>
          <a:endParaRPr lang="en-US" sz="900" b="1" kern="1200" dirty="0">
            <a:cs typeface="B Nazanin" panose="00000400000000000000" pitchFamily="2" charset="-78"/>
          </a:endParaRPr>
        </a:p>
        <a:p>
          <a:pPr marL="57150" lvl="1" indent="-57150" algn="r" defTabSz="400050" rtl="1">
            <a:lnSpc>
              <a:spcPct val="90000"/>
            </a:lnSpc>
            <a:spcBef>
              <a:spcPct val="0"/>
            </a:spcBef>
            <a:spcAft>
              <a:spcPct val="15000"/>
            </a:spcAft>
            <a:buChar char="•"/>
          </a:pPr>
          <a:r>
            <a:rPr lang="fa-IR" sz="900" b="1" kern="1200" dirty="0">
              <a:cs typeface="B Nazanin" panose="00000400000000000000" pitchFamily="2" charset="-78"/>
            </a:rPr>
            <a:t>دهیاری</a:t>
          </a:r>
          <a:endParaRPr lang="en-US" sz="900" b="1" kern="1200" dirty="0">
            <a:cs typeface="B Nazanin" panose="00000400000000000000" pitchFamily="2" charset="-78"/>
          </a:endParaRPr>
        </a:p>
        <a:p>
          <a:pPr marL="57150" lvl="1" indent="-57150" algn="r" defTabSz="400050" rtl="1">
            <a:lnSpc>
              <a:spcPct val="90000"/>
            </a:lnSpc>
            <a:spcBef>
              <a:spcPct val="0"/>
            </a:spcBef>
            <a:spcAft>
              <a:spcPct val="15000"/>
            </a:spcAft>
            <a:buChar char="•"/>
          </a:pPr>
          <a:r>
            <a:rPr lang="fa-IR" sz="900" b="1" kern="1200" dirty="0">
              <a:cs typeface="B Nazanin" panose="00000400000000000000" pitchFamily="2" charset="-78"/>
            </a:rPr>
            <a:t>جهادکشاورزی</a:t>
          </a:r>
          <a:endParaRPr lang="en-US" sz="900" b="1" kern="1200" dirty="0">
            <a:cs typeface="B Nazanin" panose="00000400000000000000" pitchFamily="2" charset="-78"/>
          </a:endParaRPr>
        </a:p>
        <a:p>
          <a:pPr marL="57150" lvl="1" indent="-57150" algn="r" defTabSz="400050" rtl="1">
            <a:lnSpc>
              <a:spcPct val="90000"/>
            </a:lnSpc>
            <a:spcBef>
              <a:spcPct val="0"/>
            </a:spcBef>
            <a:spcAft>
              <a:spcPct val="15000"/>
            </a:spcAft>
            <a:buChar char="•"/>
          </a:pPr>
          <a:r>
            <a:rPr lang="fa-IR" sz="900" b="1" kern="1200" dirty="0">
              <a:cs typeface="B Nazanin" panose="00000400000000000000" pitchFamily="2" charset="-78"/>
            </a:rPr>
            <a:t>منابع طبیعی</a:t>
          </a:r>
          <a:endParaRPr lang="en-US" sz="900" b="1" kern="1200" dirty="0">
            <a:cs typeface="B Nazanin" panose="00000400000000000000" pitchFamily="2" charset="-78"/>
          </a:endParaRPr>
        </a:p>
        <a:p>
          <a:pPr marL="57150" lvl="1" indent="-57150" algn="r" defTabSz="400050" rtl="1">
            <a:lnSpc>
              <a:spcPct val="90000"/>
            </a:lnSpc>
            <a:spcBef>
              <a:spcPct val="0"/>
            </a:spcBef>
            <a:spcAft>
              <a:spcPct val="15000"/>
            </a:spcAft>
            <a:buChar char="•"/>
          </a:pPr>
          <a:r>
            <a:rPr lang="fa-IR" sz="900" b="1" kern="1200" dirty="0">
              <a:cs typeface="B Nazanin" panose="00000400000000000000" pitchFamily="2" charset="-78"/>
            </a:rPr>
            <a:t>محیط زیست</a:t>
          </a:r>
          <a:endParaRPr lang="en-US" sz="900" b="1" kern="1200" dirty="0">
            <a:cs typeface="B Nazanin" panose="00000400000000000000" pitchFamily="2" charset="-78"/>
          </a:endParaRPr>
        </a:p>
        <a:p>
          <a:pPr marL="57150" lvl="1" indent="-57150" algn="r" defTabSz="400050" rtl="1">
            <a:lnSpc>
              <a:spcPct val="90000"/>
            </a:lnSpc>
            <a:spcBef>
              <a:spcPct val="0"/>
            </a:spcBef>
            <a:spcAft>
              <a:spcPct val="15000"/>
            </a:spcAft>
            <a:buChar char="•"/>
          </a:pPr>
          <a:r>
            <a:rPr lang="fa-IR" sz="900" b="1" kern="1200" dirty="0">
              <a:cs typeface="B Nazanin" panose="00000400000000000000" pitchFamily="2" charset="-78"/>
            </a:rPr>
            <a:t>...</a:t>
          </a:r>
          <a:endParaRPr lang="en-US" sz="900" b="1" kern="1200" dirty="0">
            <a:cs typeface="B Nazanin" panose="00000400000000000000" pitchFamily="2" charset="-78"/>
          </a:endParaRPr>
        </a:p>
      </dsp:txBody>
      <dsp:txXfrm>
        <a:off x="2711083" y="483244"/>
        <a:ext cx="1574039" cy="1004805"/>
      </dsp:txXfrm>
    </dsp:sp>
    <dsp:sp modelId="{EF8954E7-4793-432D-8E55-C756A24D3706}">
      <dsp:nvSpPr>
        <dsp:cNvPr id="0" name=""/>
        <dsp:cNvSpPr/>
      </dsp:nvSpPr>
      <dsp:spPr>
        <a:xfrm>
          <a:off x="1720562" y="761591"/>
          <a:ext cx="1732458" cy="1732458"/>
        </a:xfrm>
        <a:prstGeom prst="circularArrow">
          <a:avLst>
            <a:gd name="adj1" fmla="val 5304"/>
            <a:gd name="adj2" fmla="val 687789"/>
            <a:gd name="adj3" fmla="val 8760829"/>
            <a:gd name="adj4" fmla="val 2199639"/>
            <a:gd name="adj5" fmla="val 6187"/>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CC033468-4F14-41C1-A9F4-8EFB4CC0DF57}">
      <dsp:nvSpPr>
        <dsp:cNvPr id="0" name=""/>
        <dsp:cNvSpPr/>
      </dsp:nvSpPr>
      <dsp:spPr>
        <a:xfrm>
          <a:off x="2460032" y="1610866"/>
          <a:ext cx="1483575" cy="47472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20320" rIns="30480" bIns="20320" numCol="1" spcCol="1270" anchor="ctr" anchorCtr="0">
          <a:noAutofit/>
        </a:bodyPr>
        <a:lstStyle/>
        <a:p>
          <a:pPr marL="0" lvl="0" indent="0" algn="ctr" defTabSz="711200" rtl="1">
            <a:lnSpc>
              <a:spcPct val="90000"/>
            </a:lnSpc>
            <a:spcBef>
              <a:spcPct val="0"/>
            </a:spcBef>
            <a:spcAft>
              <a:spcPct val="35000"/>
            </a:spcAft>
            <a:buNone/>
          </a:pPr>
          <a:r>
            <a:rPr lang="fa-IR" sz="1600" b="1" kern="1200" dirty="0">
              <a:cs typeface="B Nazanin" panose="00000400000000000000" pitchFamily="2" charset="-78"/>
            </a:rPr>
            <a:t>دستگاه های اجرایی</a:t>
          </a:r>
          <a:endParaRPr lang="en-US" sz="1600" b="1" kern="1200" dirty="0">
            <a:cs typeface="B Nazanin" panose="00000400000000000000" pitchFamily="2" charset="-78"/>
          </a:endParaRPr>
        </a:p>
      </dsp:txBody>
      <dsp:txXfrm>
        <a:off x="2473936" y="1624770"/>
        <a:ext cx="1455767" cy="446916"/>
      </dsp:txXfrm>
    </dsp:sp>
    <dsp:sp modelId="{F6ADC9C8-F5E3-4A01-A0DE-7B357B986D30}">
      <dsp:nvSpPr>
        <dsp:cNvPr id="0" name=""/>
        <dsp:cNvSpPr/>
      </dsp:nvSpPr>
      <dsp:spPr>
        <a:xfrm>
          <a:off x="751955" y="576451"/>
          <a:ext cx="1342996" cy="1107691"/>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3825" tIns="123825" rIns="123825" bIns="123825" numCol="1" spcCol="1270" anchor="t" anchorCtr="0">
          <a:noAutofit/>
        </a:bodyPr>
        <a:lstStyle/>
        <a:p>
          <a:pPr marL="57150" lvl="1" indent="-57150" algn="r" defTabSz="400050" rtl="1">
            <a:lnSpc>
              <a:spcPct val="90000"/>
            </a:lnSpc>
            <a:spcBef>
              <a:spcPct val="0"/>
            </a:spcBef>
            <a:spcAft>
              <a:spcPct val="15000"/>
            </a:spcAft>
            <a:buChar char="•"/>
          </a:pPr>
          <a:r>
            <a:rPr lang="fa-IR" sz="900" b="1" kern="1200" dirty="0">
              <a:cs typeface="B Nazanin" panose="00000400000000000000" pitchFamily="2" charset="-78"/>
            </a:rPr>
            <a:t>کاهش سطح زیرکشت</a:t>
          </a:r>
          <a:endParaRPr lang="en-US" sz="900" b="1" kern="1200" dirty="0">
            <a:cs typeface="B Nazanin" panose="00000400000000000000" pitchFamily="2" charset="-78"/>
          </a:endParaRPr>
        </a:p>
        <a:p>
          <a:pPr marL="57150" lvl="1" indent="-57150" algn="r" defTabSz="400050" rtl="1">
            <a:lnSpc>
              <a:spcPct val="90000"/>
            </a:lnSpc>
            <a:spcBef>
              <a:spcPct val="0"/>
            </a:spcBef>
            <a:spcAft>
              <a:spcPct val="15000"/>
            </a:spcAft>
            <a:buChar char="•"/>
          </a:pPr>
          <a:r>
            <a:rPr lang="fa-IR" sz="900" b="1" kern="1200" dirty="0">
              <a:cs typeface="B Nazanin" panose="00000400000000000000" pitchFamily="2" charset="-78"/>
            </a:rPr>
            <a:t>خرد مالکی</a:t>
          </a:r>
          <a:endParaRPr lang="en-US" sz="900" b="1" kern="1200" dirty="0">
            <a:cs typeface="B Nazanin" panose="00000400000000000000" pitchFamily="2" charset="-78"/>
          </a:endParaRPr>
        </a:p>
        <a:p>
          <a:pPr marL="57150" lvl="1" indent="-57150" algn="r" defTabSz="400050" rtl="1">
            <a:lnSpc>
              <a:spcPct val="90000"/>
            </a:lnSpc>
            <a:spcBef>
              <a:spcPct val="0"/>
            </a:spcBef>
            <a:spcAft>
              <a:spcPct val="15000"/>
            </a:spcAft>
            <a:buChar char="•"/>
          </a:pPr>
          <a:r>
            <a:rPr lang="fa-IR" sz="900" b="1" kern="1200" dirty="0">
              <a:cs typeface="B Nazanin" panose="00000400000000000000" pitchFamily="2" charset="-78"/>
            </a:rPr>
            <a:t>خزش شهری</a:t>
          </a:r>
          <a:endParaRPr lang="en-US" sz="900" b="1" kern="1200" dirty="0">
            <a:cs typeface="B Nazanin" panose="00000400000000000000" pitchFamily="2" charset="-78"/>
          </a:endParaRPr>
        </a:p>
        <a:p>
          <a:pPr marL="57150" lvl="1" indent="-57150" algn="r" defTabSz="400050" rtl="1">
            <a:lnSpc>
              <a:spcPct val="90000"/>
            </a:lnSpc>
            <a:spcBef>
              <a:spcPct val="0"/>
            </a:spcBef>
            <a:spcAft>
              <a:spcPct val="15000"/>
            </a:spcAft>
            <a:buChar char="•"/>
          </a:pPr>
          <a:r>
            <a:rPr lang="fa-IR" sz="900" b="1" kern="1200" dirty="0">
              <a:cs typeface="B Nazanin" panose="00000400000000000000" pitchFamily="2" charset="-78"/>
            </a:rPr>
            <a:t>کاهش بهره‌وری آب</a:t>
          </a:r>
          <a:endParaRPr lang="en-US" sz="900" b="1" kern="1200" dirty="0">
            <a:cs typeface="B Nazanin" panose="00000400000000000000" pitchFamily="2" charset="-78"/>
          </a:endParaRPr>
        </a:p>
        <a:p>
          <a:pPr marL="57150" lvl="1" indent="-57150" algn="r" defTabSz="400050" rtl="1">
            <a:lnSpc>
              <a:spcPct val="90000"/>
            </a:lnSpc>
            <a:spcBef>
              <a:spcPct val="0"/>
            </a:spcBef>
            <a:spcAft>
              <a:spcPct val="15000"/>
            </a:spcAft>
            <a:buChar char="•"/>
          </a:pPr>
          <a:r>
            <a:rPr lang="fa-IR" sz="900" b="1" kern="1200" dirty="0">
              <a:cs typeface="B Nazanin" panose="00000400000000000000" pitchFamily="2" charset="-78"/>
            </a:rPr>
            <a:t>...</a:t>
          </a:r>
          <a:endParaRPr lang="en-US" sz="900" b="1" kern="1200" dirty="0">
            <a:cs typeface="B Nazanin" panose="00000400000000000000" pitchFamily="2" charset="-78"/>
          </a:endParaRPr>
        </a:p>
      </dsp:txBody>
      <dsp:txXfrm>
        <a:off x="777446" y="839304"/>
        <a:ext cx="1292014" cy="819346"/>
      </dsp:txXfrm>
    </dsp:sp>
    <dsp:sp modelId="{58BBCED0-274B-4A3B-8B15-C129724974DB}">
      <dsp:nvSpPr>
        <dsp:cNvPr id="0" name=""/>
        <dsp:cNvSpPr/>
      </dsp:nvSpPr>
      <dsp:spPr>
        <a:xfrm>
          <a:off x="507613" y="339089"/>
          <a:ext cx="1384014" cy="47472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6670" tIns="17780" rIns="26670" bIns="17780" numCol="1" spcCol="1270" anchor="ctr" anchorCtr="0">
          <a:noAutofit/>
        </a:bodyPr>
        <a:lstStyle/>
        <a:p>
          <a:pPr marL="0" lvl="0" indent="0" algn="ctr" defTabSz="622300" rtl="1">
            <a:lnSpc>
              <a:spcPct val="90000"/>
            </a:lnSpc>
            <a:spcBef>
              <a:spcPct val="0"/>
            </a:spcBef>
            <a:spcAft>
              <a:spcPct val="35000"/>
            </a:spcAft>
            <a:buNone/>
          </a:pPr>
          <a:r>
            <a:rPr lang="fa-IR" sz="1400" b="1" kern="1200" dirty="0">
              <a:cs typeface="B Nazanin" panose="00000400000000000000" pitchFamily="2" charset="-78"/>
            </a:rPr>
            <a:t>تأثیرات منفی</a:t>
          </a:r>
          <a:endParaRPr lang="en-US" sz="1400" b="1" kern="1200" dirty="0">
            <a:cs typeface="B Nazanin" panose="00000400000000000000" pitchFamily="2" charset="-78"/>
          </a:endParaRPr>
        </a:p>
      </dsp:txBody>
      <dsp:txXfrm>
        <a:off x="521517" y="352993"/>
        <a:ext cx="1356206" cy="44691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D458CB0-7965-4CA2-945F-DCBC7CC5A004}">
      <dsp:nvSpPr>
        <dsp:cNvPr id="0" name=""/>
        <dsp:cNvSpPr/>
      </dsp:nvSpPr>
      <dsp:spPr>
        <a:xfrm rot="10800000">
          <a:off x="6803216" y="77741"/>
          <a:ext cx="1193508" cy="477403"/>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7620" rIns="15240" bIns="7620" numCol="1" spcCol="1270" anchor="ctr" anchorCtr="0">
          <a:noAutofit/>
        </a:bodyPr>
        <a:lstStyle/>
        <a:p>
          <a:pPr marL="0" lvl="0" indent="0" algn="ctr" defTabSz="533400">
            <a:lnSpc>
              <a:spcPct val="90000"/>
            </a:lnSpc>
            <a:spcBef>
              <a:spcPct val="0"/>
            </a:spcBef>
            <a:spcAft>
              <a:spcPct val="35000"/>
            </a:spcAft>
            <a:buNone/>
          </a:pPr>
          <a:r>
            <a:rPr lang="fa-IR" sz="1200" b="1" kern="1200" dirty="0">
              <a:cs typeface="B Nazanin" panose="00000400000000000000" pitchFamily="2" charset="-78"/>
            </a:rPr>
            <a:t>گستره جغرافیایی</a:t>
          </a:r>
          <a:endParaRPr lang="en-US" sz="1200" b="1" kern="1200" dirty="0">
            <a:cs typeface="B Nazanin" panose="00000400000000000000" pitchFamily="2" charset="-78"/>
          </a:endParaRPr>
        </a:p>
      </dsp:txBody>
      <dsp:txXfrm rot="10800000">
        <a:off x="7041917" y="77741"/>
        <a:ext cx="716105" cy="477403"/>
      </dsp:txXfrm>
    </dsp:sp>
    <dsp:sp modelId="{E262BA03-6BC5-4624-BFC4-B94C3E2E4CEE}">
      <dsp:nvSpPr>
        <dsp:cNvPr id="0" name=""/>
        <dsp:cNvSpPr/>
      </dsp:nvSpPr>
      <dsp:spPr>
        <a:xfrm rot="10800000">
          <a:off x="5967760" y="118320"/>
          <a:ext cx="990612" cy="396244"/>
        </a:xfrm>
        <a:prstGeom prst="chevron">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0" tIns="8255" rIns="16510" bIns="8255" numCol="1" spcCol="1270" anchor="ctr" anchorCtr="0">
          <a:noAutofit/>
        </a:bodyPr>
        <a:lstStyle/>
        <a:p>
          <a:pPr marL="0" lvl="0" indent="0" algn="ctr" defTabSz="577850">
            <a:lnSpc>
              <a:spcPct val="90000"/>
            </a:lnSpc>
            <a:spcBef>
              <a:spcPct val="0"/>
            </a:spcBef>
            <a:spcAft>
              <a:spcPct val="35000"/>
            </a:spcAft>
            <a:buNone/>
          </a:pPr>
          <a:r>
            <a:rPr lang="fa-IR" sz="1300" b="1" kern="1200" dirty="0">
              <a:cs typeface="B Nazanin" panose="00000400000000000000" pitchFamily="2" charset="-78"/>
            </a:rPr>
            <a:t>محله</a:t>
          </a:r>
          <a:endParaRPr lang="en-US" sz="1300" b="1" kern="1200" dirty="0">
            <a:cs typeface="B Nazanin" panose="00000400000000000000" pitchFamily="2" charset="-78"/>
          </a:endParaRPr>
        </a:p>
      </dsp:txBody>
      <dsp:txXfrm rot="10800000">
        <a:off x="6165882" y="118320"/>
        <a:ext cx="594368" cy="396244"/>
      </dsp:txXfrm>
    </dsp:sp>
    <dsp:sp modelId="{BEAB53A5-2E86-41C7-A13C-A2D6334364DA}">
      <dsp:nvSpPr>
        <dsp:cNvPr id="0" name=""/>
        <dsp:cNvSpPr/>
      </dsp:nvSpPr>
      <dsp:spPr>
        <a:xfrm rot="10800000">
          <a:off x="5115833" y="118320"/>
          <a:ext cx="990612" cy="396244"/>
        </a:xfrm>
        <a:prstGeom prst="chevron">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0" tIns="8255" rIns="16510" bIns="8255" numCol="1" spcCol="1270" anchor="ctr" anchorCtr="0">
          <a:noAutofit/>
        </a:bodyPr>
        <a:lstStyle/>
        <a:p>
          <a:pPr marL="0" lvl="0" indent="0" algn="ctr" defTabSz="577850">
            <a:lnSpc>
              <a:spcPct val="90000"/>
            </a:lnSpc>
            <a:spcBef>
              <a:spcPct val="0"/>
            </a:spcBef>
            <a:spcAft>
              <a:spcPct val="35000"/>
            </a:spcAft>
            <a:buNone/>
          </a:pPr>
          <a:r>
            <a:rPr lang="fa-IR" sz="1300" b="1" kern="1200" dirty="0">
              <a:cs typeface="B Nazanin" panose="00000400000000000000" pitchFamily="2" charset="-78"/>
            </a:rPr>
            <a:t>آبادی</a:t>
          </a:r>
          <a:endParaRPr lang="en-US" sz="1300" b="1" kern="1200" dirty="0">
            <a:cs typeface="B Nazanin" panose="00000400000000000000" pitchFamily="2" charset="-78"/>
          </a:endParaRPr>
        </a:p>
      </dsp:txBody>
      <dsp:txXfrm rot="10800000">
        <a:off x="5313955" y="118320"/>
        <a:ext cx="594368" cy="396244"/>
      </dsp:txXfrm>
    </dsp:sp>
    <dsp:sp modelId="{70A7C15A-A667-4DCB-A919-5890FDD802E1}">
      <dsp:nvSpPr>
        <dsp:cNvPr id="0" name=""/>
        <dsp:cNvSpPr/>
      </dsp:nvSpPr>
      <dsp:spPr>
        <a:xfrm rot="10800000">
          <a:off x="4263907" y="118320"/>
          <a:ext cx="990612" cy="396244"/>
        </a:xfrm>
        <a:prstGeom prst="chevron">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0" tIns="8255" rIns="16510" bIns="8255" numCol="1" spcCol="1270" anchor="ctr" anchorCtr="0">
          <a:noAutofit/>
        </a:bodyPr>
        <a:lstStyle/>
        <a:p>
          <a:pPr marL="0" lvl="0" indent="0" algn="ctr" defTabSz="577850">
            <a:lnSpc>
              <a:spcPct val="90000"/>
            </a:lnSpc>
            <a:spcBef>
              <a:spcPct val="0"/>
            </a:spcBef>
            <a:spcAft>
              <a:spcPct val="35000"/>
            </a:spcAft>
            <a:buNone/>
          </a:pPr>
          <a:r>
            <a:rPr lang="fa-IR" sz="1300" b="1" kern="1200" dirty="0">
              <a:cs typeface="B Nazanin" panose="00000400000000000000" pitchFamily="2" charset="-78"/>
            </a:rPr>
            <a:t>شهر</a:t>
          </a:r>
          <a:endParaRPr lang="en-US" sz="1300" b="1" kern="1200" dirty="0">
            <a:cs typeface="B Nazanin" panose="00000400000000000000" pitchFamily="2" charset="-78"/>
          </a:endParaRPr>
        </a:p>
      </dsp:txBody>
      <dsp:txXfrm rot="10800000">
        <a:off x="4462029" y="118320"/>
        <a:ext cx="594368" cy="396244"/>
      </dsp:txXfrm>
    </dsp:sp>
    <dsp:sp modelId="{C654E921-FD1E-4644-AFBB-C7543CBFADE0}">
      <dsp:nvSpPr>
        <dsp:cNvPr id="0" name=""/>
        <dsp:cNvSpPr/>
      </dsp:nvSpPr>
      <dsp:spPr>
        <a:xfrm rot="10800000">
          <a:off x="3411980" y="118320"/>
          <a:ext cx="990612" cy="396244"/>
        </a:xfrm>
        <a:prstGeom prst="chevron">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0" tIns="8255" rIns="16510" bIns="8255" numCol="1" spcCol="1270" anchor="ctr" anchorCtr="0">
          <a:noAutofit/>
        </a:bodyPr>
        <a:lstStyle/>
        <a:p>
          <a:pPr marL="0" lvl="0" indent="0" algn="ctr" defTabSz="577850">
            <a:lnSpc>
              <a:spcPct val="90000"/>
            </a:lnSpc>
            <a:spcBef>
              <a:spcPct val="0"/>
            </a:spcBef>
            <a:spcAft>
              <a:spcPct val="35000"/>
            </a:spcAft>
            <a:buNone/>
          </a:pPr>
          <a:r>
            <a:rPr lang="fa-IR" sz="1300" b="1" kern="1200" dirty="0">
              <a:cs typeface="B Nazanin" panose="00000400000000000000" pitchFamily="2" charset="-78"/>
            </a:rPr>
            <a:t>شهرستان</a:t>
          </a:r>
          <a:endParaRPr lang="en-US" sz="1300" b="1" kern="1200" dirty="0">
            <a:cs typeface="B Nazanin" panose="00000400000000000000" pitchFamily="2" charset="-78"/>
          </a:endParaRPr>
        </a:p>
      </dsp:txBody>
      <dsp:txXfrm rot="10800000">
        <a:off x="3610102" y="118320"/>
        <a:ext cx="594368" cy="396244"/>
      </dsp:txXfrm>
    </dsp:sp>
    <dsp:sp modelId="{9297FFEB-363D-4FFE-AE49-60C82414289F}">
      <dsp:nvSpPr>
        <dsp:cNvPr id="0" name=""/>
        <dsp:cNvSpPr/>
      </dsp:nvSpPr>
      <dsp:spPr>
        <a:xfrm rot="10800000">
          <a:off x="2560054" y="118320"/>
          <a:ext cx="990612" cy="396244"/>
        </a:xfrm>
        <a:prstGeom prst="chevron">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0" tIns="8255" rIns="16510" bIns="8255" numCol="1" spcCol="1270" anchor="ctr" anchorCtr="0">
          <a:noAutofit/>
        </a:bodyPr>
        <a:lstStyle/>
        <a:p>
          <a:pPr marL="0" lvl="0" indent="0" algn="ctr" defTabSz="577850">
            <a:lnSpc>
              <a:spcPct val="90000"/>
            </a:lnSpc>
            <a:spcBef>
              <a:spcPct val="0"/>
            </a:spcBef>
            <a:spcAft>
              <a:spcPct val="35000"/>
            </a:spcAft>
            <a:buNone/>
          </a:pPr>
          <a:r>
            <a:rPr lang="fa-IR" sz="1300" b="1" kern="1200" dirty="0">
              <a:cs typeface="B Nazanin" panose="00000400000000000000" pitchFamily="2" charset="-78"/>
            </a:rPr>
            <a:t>استان</a:t>
          </a:r>
          <a:endParaRPr lang="en-US" sz="1300" b="1" kern="1200" dirty="0">
            <a:cs typeface="B Nazanin" panose="00000400000000000000" pitchFamily="2" charset="-78"/>
          </a:endParaRPr>
        </a:p>
      </dsp:txBody>
      <dsp:txXfrm rot="10800000">
        <a:off x="2758176" y="118320"/>
        <a:ext cx="594368" cy="396244"/>
      </dsp:txXfrm>
    </dsp:sp>
    <dsp:sp modelId="{9C6EDF9E-2614-4F85-9AB6-701926B49E3B}">
      <dsp:nvSpPr>
        <dsp:cNvPr id="0" name=""/>
        <dsp:cNvSpPr/>
      </dsp:nvSpPr>
      <dsp:spPr>
        <a:xfrm rot="10800000">
          <a:off x="1708128" y="118320"/>
          <a:ext cx="990612" cy="396244"/>
        </a:xfrm>
        <a:prstGeom prst="chevron">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0" tIns="8255" rIns="16510" bIns="8255" numCol="1" spcCol="1270" anchor="ctr" anchorCtr="0">
          <a:noAutofit/>
        </a:bodyPr>
        <a:lstStyle/>
        <a:p>
          <a:pPr marL="0" lvl="0" indent="0" algn="ctr" defTabSz="577850">
            <a:lnSpc>
              <a:spcPct val="90000"/>
            </a:lnSpc>
            <a:spcBef>
              <a:spcPct val="0"/>
            </a:spcBef>
            <a:spcAft>
              <a:spcPct val="35000"/>
            </a:spcAft>
            <a:buNone/>
          </a:pPr>
          <a:r>
            <a:rPr lang="fa-IR" sz="1300" b="1" kern="1200" dirty="0">
              <a:cs typeface="B Nazanin" panose="00000400000000000000" pitchFamily="2" charset="-78"/>
            </a:rPr>
            <a:t>منطقه</a:t>
          </a:r>
          <a:endParaRPr lang="en-US" sz="1300" b="1" kern="1200" dirty="0">
            <a:cs typeface="B Nazanin" panose="00000400000000000000" pitchFamily="2" charset="-78"/>
          </a:endParaRPr>
        </a:p>
      </dsp:txBody>
      <dsp:txXfrm rot="10800000">
        <a:off x="1906250" y="118320"/>
        <a:ext cx="594368" cy="396244"/>
      </dsp:txXfrm>
    </dsp:sp>
    <dsp:sp modelId="{72AB894D-F13B-42B2-A946-D2767DB2583F}">
      <dsp:nvSpPr>
        <dsp:cNvPr id="0" name=""/>
        <dsp:cNvSpPr/>
      </dsp:nvSpPr>
      <dsp:spPr>
        <a:xfrm rot="10800000">
          <a:off x="856201" y="118320"/>
          <a:ext cx="990612" cy="396244"/>
        </a:xfrm>
        <a:prstGeom prst="chevron">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0" tIns="8255" rIns="16510" bIns="8255" numCol="1" spcCol="1270" anchor="ctr" anchorCtr="0">
          <a:noAutofit/>
        </a:bodyPr>
        <a:lstStyle/>
        <a:p>
          <a:pPr marL="0" lvl="0" indent="0" algn="ctr" defTabSz="577850">
            <a:lnSpc>
              <a:spcPct val="90000"/>
            </a:lnSpc>
            <a:spcBef>
              <a:spcPct val="0"/>
            </a:spcBef>
            <a:spcAft>
              <a:spcPct val="35000"/>
            </a:spcAft>
            <a:buNone/>
          </a:pPr>
          <a:r>
            <a:rPr lang="fa-IR" sz="1300" b="1" kern="1200" dirty="0">
              <a:cs typeface="B Nazanin" panose="00000400000000000000" pitchFamily="2" charset="-78"/>
            </a:rPr>
            <a:t>کشور</a:t>
          </a:r>
          <a:endParaRPr lang="en-US" sz="1300" b="1" kern="1200" dirty="0">
            <a:cs typeface="B Nazanin" panose="00000400000000000000" pitchFamily="2" charset="-78"/>
          </a:endParaRPr>
        </a:p>
      </dsp:txBody>
      <dsp:txXfrm rot="10800000">
        <a:off x="1054323" y="118320"/>
        <a:ext cx="594368" cy="396244"/>
      </dsp:txXfrm>
    </dsp:sp>
    <dsp:sp modelId="{033293F6-CBE8-4DFE-B461-FE687443967C}">
      <dsp:nvSpPr>
        <dsp:cNvPr id="0" name=""/>
        <dsp:cNvSpPr/>
      </dsp:nvSpPr>
      <dsp:spPr>
        <a:xfrm rot="10800000">
          <a:off x="4275" y="118320"/>
          <a:ext cx="990612" cy="396244"/>
        </a:xfrm>
        <a:prstGeom prst="chevron">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0" tIns="8255" rIns="16510" bIns="8255" numCol="1" spcCol="1270" anchor="ctr" anchorCtr="0">
          <a:noAutofit/>
        </a:bodyPr>
        <a:lstStyle/>
        <a:p>
          <a:pPr marL="0" lvl="0" indent="0" algn="ctr" defTabSz="577850">
            <a:lnSpc>
              <a:spcPct val="90000"/>
            </a:lnSpc>
            <a:spcBef>
              <a:spcPct val="0"/>
            </a:spcBef>
            <a:spcAft>
              <a:spcPct val="35000"/>
            </a:spcAft>
            <a:buNone/>
          </a:pPr>
          <a:r>
            <a:rPr lang="fa-IR" sz="1300" b="1" kern="1200" dirty="0">
              <a:cs typeface="B Nazanin" panose="00000400000000000000" pitchFamily="2" charset="-78"/>
            </a:rPr>
            <a:t>جهان</a:t>
          </a:r>
          <a:endParaRPr lang="en-US" sz="1300" b="1" kern="1200" dirty="0">
            <a:cs typeface="B Nazanin" panose="00000400000000000000" pitchFamily="2" charset="-78"/>
          </a:endParaRPr>
        </a:p>
      </dsp:txBody>
      <dsp:txXfrm rot="10800000">
        <a:off x="202397" y="118320"/>
        <a:ext cx="594368" cy="39624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3382CDF-D147-463D-9B2E-BC1DC2F36B81}">
      <dsp:nvSpPr>
        <dsp:cNvPr id="0" name=""/>
        <dsp:cNvSpPr/>
      </dsp:nvSpPr>
      <dsp:spPr>
        <a:xfrm rot="10800000">
          <a:off x="0" y="1272"/>
          <a:ext cx="1653258" cy="1009536"/>
        </a:xfrm>
        <a:prstGeom prst="rightArrow">
          <a:avLst>
            <a:gd name="adj1" fmla="val 75000"/>
            <a:gd name="adj2" fmla="val 50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715" tIns="5715" rIns="5715" bIns="5715" numCol="1" spcCol="1270" anchor="t" anchorCtr="0">
          <a:noAutofit/>
        </a:bodyPr>
        <a:lstStyle/>
        <a:p>
          <a:pPr marL="57150" lvl="1" indent="-57150" algn="r" defTabSz="400050" rtl="1">
            <a:lnSpc>
              <a:spcPct val="90000"/>
            </a:lnSpc>
            <a:spcBef>
              <a:spcPct val="0"/>
            </a:spcBef>
            <a:spcAft>
              <a:spcPct val="15000"/>
            </a:spcAft>
            <a:buChar char="•"/>
          </a:pPr>
          <a:r>
            <a:rPr lang="fa-IR" sz="900" b="1" kern="1200" dirty="0">
              <a:cs typeface="B Nazanin" panose="00000400000000000000" pitchFamily="2" charset="-78"/>
            </a:rPr>
            <a:t>خشکسالی</a:t>
          </a:r>
          <a:endParaRPr lang="en-US" sz="900" b="1" kern="1200" dirty="0">
            <a:cs typeface="B Nazanin" panose="00000400000000000000" pitchFamily="2" charset="-78"/>
          </a:endParaRPr>
        </a:p>
        <a:p>
          <a:pPr marL="57150" lvl="1" indent="-57150" algn="r" defTabSz="400050" rtl="1">
            <a:lnSpc>
              <a:spcPct val="90000"/>
            </a:lnSpc>
            <a:spcBef>
              <a:spcPct val="0"/>
            </a:spcBef>
            <a:spcAft>
              <a:spcPct val="15000"/>
            </a:spcAft>
            <a:buChar char="•"/>
          </a:pPr>
          <a:r>
            <a:rPr lang="fa-IR" sz="900" b="1" kern="1200" dirty="0">
              <a:cs typeface="B Nazanin" panose="00000400000000000000" pitchFamily="2" charset="-78"/>
            </a:rPr>
            <a:t>سیل</a:t>
          </a:r>
          <a:endParaRPr lang="en-US" sz="900" b="1" kern="1200" dirty="0">
            <a:cs typeface="B Nazanin" panose="00000400000000000000" pitchFamily="2" charset="-78"/>
          </a:endParaRPr>
        </a:p>
        <a:p>
          <a:pPr marL="57150" lvl="1" indent="-57150" algn="r" defTabSz="400050" rtl="1">
            <a:lnSpc>
              <a:spcPct val="90000"/>
            </a:lnSpc>
            <a:spcBef>
              <a:spcPct val="0"/>
            </a:spcBef>
            <a:spcAft>
              <a:spcPct val="15000"/>
            </a:spcAft>
            <a:buChar char="•"/>
          </a:pPr>
          <a:r>
            <a:rPr lang="fa-IR" sz="900" b="1" kern="1200" dirty="0">
              <a:cs typeface="B Nazanin" panose="00000400000000000000" pitchFamily="2" charset="-78"/>
            </a:rPr>
            <a:t>طرح های زیرساختی</a:t>
          </a:r>
          <a:endParaRPr lang="en-US" sz="900" b="1" kern="1200" dirty="0">
            <a:cs typeface="B Nazanin" panose="00000400000000000000" pitchFamily="2" charset="-78"/>
          </a:endParaRPr>
        </a:p>
        <a:p>
          <a:pPr marL="57150" lvl="1" indent="-57150" algn="r" defTabSz="400050" rtl="1">
            <a:lnSpc>
              <a:spcPct val="90000"/>
            </a:lnSpc>
            <a:spcBef>
              <a:spcPct val="0"/>
            </a:spcBef>
            <a:spcAft>
              <a:spcPct val="15000"/>
            </a:spcAft>
            <a:buChar char="•"/>
          </a:pPr>
          <a:r>
            <a:rPr lang="fa-IR" sz="900" b="1" kern="1200" dirty="0">
              <a:cs typeface="B Nazanin" panose="00000400000000000000" pitchFamily="2" charset="-78"/>
            </a:rPr>
            <a:t>طرحهای شهری و روستایی</a:t>
          </a:r>
          <a:endParaRPr lang="en-US" sz="900" b="1" kern="1200" dirty="0">
            <a:cs typeface="B Nazanin" panose="00000400000000000000" pitchFamily="2" charset="-78"/>
          </a:endParaRPr>
        </a:p>
      </dsp:txBody>
      <dsp:txXfrm rot="10800000">
        <a:off x="378576" y="127464"/>
        <a:ext cx="1274682" cy="757152"/>
      </dsp:txXfrm>
    </dsp:sp>
    <dsp:sp modelId="{EE32F7EC-8560-44A9-A762-070B0AD5D5CC}">
      <dsp:nvSpPr>
        <dsp:cNvPr id="0" name=""/>
        <dsp:cNvSpPr/>
      </dsp:nvSpPr>
      <dsp:spPr>
        <a:xfrm>
          <a:off x="1653258" y="1272"/>
          <a:ext cx="1102172" cy="1009536"/>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28575" rIns="57150" bIns="28575" numCol="1" spcCol="1270" anchor="ctr" anchorCtr="0">
          <a:noAutofit/>
        </a:bodyPr>
        <a:lstStyle/>
        <a:p>
          <a:pPr marL="0" lvl="0" indent="0" algn="ctr" defTabSz="666750">
            <a:lnSpc>
              <a:spcPct val="90000"/>
            </a:lnSpc>
            <a:spcBef>
              <a:spcPct val="0"/>
            </a:spcBef>
            <a:spcAft>
              <a:spcPct val="35000"/>
            </a:spcAft>
            <a:buNone/>
          </a:pPr>
          <a:r>
            <a:rPr lang="fa-IR" sz="1500" b="1" kern="1200" dirty="0">
              <a:cs typeface="B Nazanin" panose="00000400000000000000" pitchFamily="2" charset="-78"/>
            </a:rPr>
            <a:t> عوامل محیطی و کالبدی</a:t>
          </a:r>
          <a:endParaRPr lang="en-US" sz="1500" b="1" kern="1200" dirty="0">
            <a:cs typeface="B Nazanin" panose="00000400000000000000" pitchFamily="2" charset="-78"/>
          </a:endParaRPr>
        </a:p>
      </dsp:txBody>
      <dsp:txXfrm>
        <a:off x="1702539" y="50553"/>
        <a:ext cx="1003610" cy="910974"/>
      </dsp:txXfrm>
    </dsp:sp>
    <dsp:sp modelId="{D4F410AE-993E-4D19-872F-1C5750959A37}">
      <dsp:nvSpPr>
        <dsp:cNvPr id="0" name=""/>
        <dsp:cNvSpPr/>
      </dsp:nvSpPr>
      <dsp:spPr>
        <a:xfrm rot="10800000">
          <a:off x="0" y="1111762"/>
          <a:ext cx="1653258" cy="1009536"/>
        </a:xfrm>
        <a:prstGeom prst="rightArrow">
          <a:avLst>
            <a:gd name="adj1" fmla="val 75000"/>
            <a:gd name="adj2" fmla="val 50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715" tIns="5715" rIns="5715" bIns="5715" numCol="1" spcCol="1270" anchor="t" anchorCtr="0">
          <a:noAutofit/>
        </a:bodyPr>
        <a:lstStyle/>
        <a:p>
          <a:pPr marL="57150" lvl="1" indent="-57150" algn="r" defTabSz="400050" rtl="1">
            <a:lnSpc>
              <a:spcPct val="90000"/>
            </a:lnSpc>
            <a:spcBef>
              <a:spcPct val="0"/>
            </a:spcBef>
            <a:spcAft>
              <a:spcPct val="15000"/>
            </a:spcAft>
            <a:buChar char="•"/>
          </a:pPr>
          <a:r>
            <a:rPr lang="fa-IR" sz="900" b="1" kern="1200" dirty="0">
              <a:cs typeface="B Nazanin" panose="00000400000000000000" pitchFamily="2" charset="-78"/>
            </a:rPr>
            <a:t>توسعه کشاورزی</a:t>
          </a:r>
          <a:endParaRPr lang="en-US" sz="900" b="1" kern="1200" dirty="0">
            <a:cs typeface="B Nazanin" panose="00000400000000000000" pitchFamily="2" charset="-78"/>
          </a:endParaRPr>
        </a:p>
        <a:p>
          <a:pPr marL="57150" lvl="1" indent="-57150" algn="r" defTabSz="400050" rtl="1">
            <a:lnSpc>
              <a:spcPct val="90000"/>
            </a:lnSpc>
            <a:spcBef>
              <a:spcPct val="0"/>
            </a:spcBef>
            <a:spcAft>
              <a:spcPct val="15000"/>
            </a:spcAft>
            <a:buChar char="•"/>
          </a:pPr>
          <a:r>
            <a:rPr lang="fa-IR" sz="900" b="1" kern="1200" dirty="0">
              <a:cs typeface="B Nazanin" panose="00000400000000000000" pitchFamily="2" charset="-78"/>
            </a:rPr>
            <a:t>توسعه صنایع</a:t>
          </a:r>
          <a:endParaRPr lang="en-US" sz="900" b="1" kern="1200" dirty="0">
            <a:cs typeface="B Nazanin" panose="00000400000000000000" pitchFamily="2" charset="-78"/>
          </a:endParaRPr>
        </a:p>
        <a:p>
          <a:pPr marL="57150" lvl="1" indent="-57150" algn="r" defTabSz="400050" rtl="1">
            <a:lnSpc>
              <a:spcPct val="90000"/>
            </a:lnSpc>
            <a:spcBef>
              <a:spcPct val="0"/>
            </a:spcBef>
            <a:spcAft>
              <a:spcPct val="15000"/>
            </a:spcAft>
            <a:buChar char="•"/>
          </a:pPr>
          <a:r>
            <a:rPr lang="fa-IR" sz="900" b="1" kern="1200" dirty="0">
              <a:cs typeface="B Nazanin" panose="00000400000000000000" pitchFamily="2" charset="-78"/>
            </a:rPr>
            <a:t>توسعه خدمات</a:t>
          </a:r>
          <a:endParaRPr lang="en-US" sz="900" b="1" kern="1200" dirty="0">
            <a:cs typeface="B Nazanin" panose="00000400000000000000" pitchFamily="2" charset="-78"/>
          </a:endParaRPr>
        </a:p>
      </dsp:txBody>
      <dsp:txXfrm rot="10800000">
        <a:off x="378576" y="1237954"/>
        <a:ext cx="1274682" cy="757152"/>
      </dsp:txXfrm>
    </dsp:sp>
    <dsp:sp modelId="{9305A5FD-8288-41D7-A8E7-02EAA2571AED}">
      <dsp:nvSpPr>
        <dsp:cNvPr id="0" name=""/>
        <dsp:cNvSpPr/>
      </dsp:nvSpPr>
      <dsp:spPr>
        <a:xfrm>
          <a:off x="1653258" y="1111762"/>
          <a:ext cx="1102172" cy="1009536"/>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28575" rIns="57150" bIns="28575" numCol="1" spcCol="1270" anchor="ctr" anchorCtr="0">
          <a:noAutofit/>
        </a:bodyPr>
        <a:lstStyle/>
        <a:p>
          <a:pPr marL="0" lvl="0" indent="0" algn="ctr" defTabSz="666750">
            <a:lnSpc>
              <a:spcPct val="90000"/>
            </a:lnSpc>
            <a:spcBef>
              <a:spcPct val="0"/>
            </a:spcBef>
            <a:spcAft>
              <a:spcPct val="35000"/>
            </a:spcAft>
            <a:buNone/>
          </a:pPr>
          <a:r>
            <a:rPr lang="fa-IR" sz="1500" b="1" kern="1200" dirty="0">
              <a:cs typeface="B Nazanin" panose="00000400000000000000" pitchFamily="2" charset="-78"/>
            </a:rPr>
            <a:t>عوامل اقتصادی</a:t>
          </a:r>
          <a:endParaRPr lang="en-US" sz="1500" b="1" kern="1200" dirty="0">
            <a:cs typeface="B Nazanin" panose="00000400000000000000" pitchFamily="2" charset="-78"/>
          </a:endParaRPr>
        </a:p>
      </dsp:txBody>
      <dsp:txXfrm>
        <a:off x="1702539" y="1161043"/>
        <a:ext cx="1003610" cy="910974"/>
      </dsp:txXfrm>
    </dsp:sp>
    <dsp:sp modelId="{00DFBEA7-BD1E-4C6F-B46D-EBA2EF9F60DE}">
      <dsp:nvSpPr>
        <dsp:cNvPr id="0" name=""/>
        <dsp:cNvSpPr/>
      </dsp:nvSpPr>
      <dsp:spPr>
        <a:xfrm rot="10800000">
          <a:off x="0" y="2222252"/>
          <a:ext cx="1653258" cy="1009536"/>
        </a:xfrm>
        <a:prstGeom prst="rightArrow">
          <a:avLst>
            <a:gd name="adj1" fmla="val 75000"/>
            <a:gd name="adj2" fmla="val 50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810" tIns="3810" rIns="3810" bIns="3810" numCol="1" spcCol="1270" anchor="t" anchorCtr="0">
          <a:noAutofit/>
        </a:bodyPr>
        <a:lstStyle/>
        <a:p>
          <a:pPr marL="57150" lvl="1" indent="-57150" algn="r" defTabSz="266700" rtl="1">
            <a:lnSpc>
              <a:spcPct val="90000"/>
            </a:lnSpc>
            <a:spcBef>
              <a:spcPct val="0"/>
            </a:spcBef>
            <a:spcAft>
              <a:spcPct val="15000"/>
            </a:spcAft>
            <a:buChar char="•"/>
          </a:pPr>
          <a:r>
            <a:rPr lang="fa-IR" sz="600" b="1" kern="1200" dirty="0">
              <a:cs typeface="B Nazanin" panose="00000400000000000000" pitchFamily="2" charset="-78"/>
            </a:rPr>
            <a:t>افزایش جمعیت</a:t>
          </a:r>
          <a:endParaRPr lang="en-US" sz="600" b="1" kern="1200" dirty="0">
            <a:cs typeface="B Nazanin" panose="00000400000000000000" pitchFamily="2" charset="-78"/>
          </a:endParaRPr>
        </a:p>
        <a:p>
          <a:pPr marL="57150" lvl="1" indent="-57150" algn="r" defTabSz="266700" rtl="1">
            <a:lnSpc>
              <a:spcPct val="90000"/>
            </a:lnSpc>
            <a:spcBef>
              <a:spcPct val="0"/>
            </a:spcBef>
            <a:spcAft>
              <a:spcPct val="15000"/>
            </a:spcAft>
            <a:buChar char="•"/>
          </a:pPr>
          <a:r>
            <a:rPr lang="fa-IR" sz="600" b="1" kern="1200" dirty="0">
              <a:cs typeface="B Nazanin" panose="00000400000000000000" pitchFamily="2" charset="-78"/>
            </a:rPr>
            <a:t>مهاجرت</a:t>
          </a:r>
          <a:endParaRPr lang="en-US" sz="600" b="1" kern="1200" dirty="0">
            <a:cs typeface="B Nazanin" panose="00000400000000000000" pitchFamily="2" charset="-78"/>
          </a:endParaRPr>
        </a:p>
        <a:p>
          <a:pPr marL="57150" lvl="1" indent="-57150" algn="r" defTabSz="266700" rtl="1">
            <a:lnSpc>
              <a:spcPct val="90000"/>
            </a:lnSpc>
            <a:spcBef>
              <a:spcPct val="0"/>
            </a:spcBef>
            <a:spcAft>
              <a:spcPct val="15000"/>
            </a:spcAft>
            <a:buChar char="•"/>
          </a:pPr>
          <a:r>
            <a:rPr lang="fa-IR" sz="600" b="1" kern="1200" dirty="0">
              <a:cs typeface="B Nazanin" panose="00000400000000000000" pitchFamily="2" charset="-78"/>
            </a:rPr>
            <a:t>توسعه گردشگری</a:t>
          </a:r>
          <a:endParaRPr lang="en-US" sz="600" b="1" kern="1200" dirty="0">
            <a:cs typeface="B Nazanin" panose="00000400000000000000" pitchFamily="2" charset="-78"/>
          </a:endParaRPr>
        </a:p>
        <a:p>
          <a:pPr marL="57150" lvl="1" indent="-57150" algn="r" defTabSz="266700" rtl="1">
            <a:lnSpc>
              <a:spcPct val="90000"/>
            </a:lnSpc>
            <a:spcBef>
              <a:spcPct val="0"/>
            </a:spcBef>
            <a:spcAft>
              <a:spcPct val="15000"/>
            </a:spcAft>
            <a:buChar char="•"/>
          </a:pPr>
          <a:r>
            <a:rPr lang="fa-IR" sz="600" b="1" kern="1200" dirty="0">
              <a:cs typeface="B Nazanin" panose="00000400000000000000" pitchFamily="2" charset="-78"/>
            </a:rPr>
            <a:t>ساخت خانه دوم و باغ ویلا</a:t>
          </a:r>
          <a:endParaRPr lang="en-US" sz="600" b="1" kern="1200" dirty="0">
            <a:cs typeface="B Nazanin" panose="00000400000000000000" pitchFamily="2" charset="-78"/>
          </a:endParaRPr>
        </a:p>
        <a:p>
          <a:pPr marL="57150" lvl="1" indent="-57150" algn="r" defTabSz="266700" rtl="1">
            <a:lnSpc>
              <a:spcPct val="90000"/>
            </a:lnSpc>
            <a:spcBef>
              <a:spcPct val="0"/>
            </a:spcBef>
            <a:spcAft>
              <a:spcPct val="15000"/>
            </a:spcAft>
            <a:buChar char="•"/>
          </a:pPr>
          <a:r>
            <a:rPr lang="fa-IR" sz="600" b="1" kern="1200" dirty="0">
              <a:cs typeface="B Nazanin" panose="00000400000000000000" pitchFamily="2" charset="-78"/>
            </a:rPr>
            <a:t>خزش شهری</a:t>
          </a:r>
          <a:endParaRPr lang="en-US" sz="600" b="1" kern="1200" dirty="0">
            <a:cs typeface="B Nazanin" panose="00000400000000000000" pitchFamily="2" charset="-78"/>
          </a:endParaRPr>
        </a:p>
        <a:p>
          <a:pPr marL="57150" lvl="1" indent="-57150" algn="r" defTabSz="266700" rtl="1">
            <a:lnSpc>
              <a:spcPct val="90000"/>
            </a:lnSpc>
            <a:spcBef>
              <a:spcPct val="0"/>
            </a:spcBef>
            <a:spcAft>
              <a:spcPct val="15000"/>
            </a:spcAft>
            <a:buChar char="•"/>
          </a:pPr>
          <a:r>
            <a:rPr lang="fa-IR" sz="600" b="1" kern="1200" dirty="0">
              <a:cs typeface="B Nazanin" panose="00000400000000000000" pitchFamily="2" charset="-78"/>
            </a:rPr>
            <a:t>الحاق به محدوده</a:t>
          </a:r>
          <a:endParaRPr lang="en-US" sz="600" b="1" kern="1200" dirty="0">
            <a:cs typeface="B Nazanin" panose="00000400000000000000" pitchFamily="2" charset="-78"/>
          </a:endParaRPr>
        </a:p>
      </dsp:txBody>
      <dsp:txXfrm rot="10800000">
        <a:off x="378576" y="2348444"/>
        <a:ext cx="1274682" cy="757152"/>
      </dsp:txXfrm>
    </dsp:sp>
    <dsp:sp modelId="{DCFEF6D5-9789-49DE-919B-0081609B2D26}">
      <dsp:nvSpPr>
        <dsp:cNvPr id="0" name=""/>
        <dsp:cNvSpPr/>
      </dsp:nvSpPr>
      <dsp:spPr>
        <a:xfrm>
          <a:off x="1653258" y="2222252"/>
          <a:ext cx="1102172" cy="1009536"/>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28575" rIns="57150" bIns="28575" numCol="1" spcCol="1270" anchor="ctr" anchorCtr="0">
          <a:noAutofit/>
        </a:bodyPr>
        <a:lstStyle/>
        <a:p>
          <a:pPr marL="0" lvl="0" indent="0" algn="ctr" defTabSz="666750">
            <a:lnSpc>
              <a:spcPct val="90000"/>
            </a:lnSpc>
            <a:spcBef>
              <a:spcPct val="0"/>
            </a:spcBef>
            <a:spcAft>
              <a:spcPct val="35000"/>
            </a:spcAft>
            <a:buNone/>
          </a:pPr>
          <a:r>
            <a:rPr lang="fa-IR" sz="1500" b="1" kern="1200" dirty="0">
              <a:cs typeface="B Nazanin" panose="00000400000000000000" pitchFamily="2" charset="-78"/>
            </a:rPr>
            <a:t>عوامل اجتماعی</a:t>
          </a:r>
          <a:endParaRPr lang="en-US" sz="1500" b="1" kern="1200" dirty="0">
            <a:cs typeface="B Nazanin" panose="00000400000000000000" pitchFamily="2" charset="-78"/>
          </a:endParaRPr>
        </a:p>
      </dsp:txBody>
      <dsp:txXfrm>
        <a:off x="1702539" y="2271533"/>
        <a:ext cx="1003610" cy="910974"/>
      </dsp:txXfrm>
    </dsp:sp>
    <dsp:sp modelId="{772EE026-D8B5-4345-86F8-362599F9AB5E}">
      <dsp:nvSpPr>
        <dsp:cNvPr id="0" name=""/>
        <dsp:cNvSpPr/>
      </dsp:nvSpPr>
      <dsp:spPr>
        <a:xfrm rot="10800000">
          <a:off x="0" y="3332742"/>
          <a:ext cx="1653258" cy="1009536"/>
        </a:xfrm>
        <a:prstGeom prst="rightArrow">
          <a:avLst>
            <a:gd name="adj1" fmla="val 75000"/>
            <a:gd name="adj2" fmla="val 50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715" tIns="5715" rIns="5715" bIns="5715" numCol="1" spcCol="1270" anchor="t" anchorCtr="0">
          <a:noAutofit/>
        </a:bodyPr>
        <a:lstStyle/>
        <a:p>
          <a:pPr marL="57150" lvl="1" indent="-57150" algn="r" defTabSz="400050" rtl="1">
            <a:lnSpc>
              <a:spcPct val="90000"/>
            </a:lnSpc>
            <a:spcBef>
              <a:spcPct val="0"/>
            </a:spcBef>
            <a:spcAft>
              <a:spcPct val="15000"/>
            </a:spcAft>
            <a:buChar char="•"/>
          </a:pPr>
          <a:r>
            <a:rPr lang="fa-IR" sz="900" b="1" kern="1200" dirty="0">
              <a:cs typeface="B Nazanin" panose="00000400000000000000" pitchFamily="2" charset="-78"/>
            </a:rPr>
            <a:t>ارتقاء سطوح سیاسی</a:t>
          </a:r>
          <a:endParaRPr lang="en-US" sz="900" b="1" kern="1200" dirty="0">
            <a:cs typeface="B Nazanin" panose="00000400000000000000" pitchFamily="2" charset="-78"/>
          </a:endParaRPr>
        </a:p>
        <a:p>
          <a:pPr marL="57150" lvl="1" indent="-57150" algn="r" defTabSz="400050" rtl="1">
            <a:lnSpc>
              <a:spcPct val="90000"/>
            </a:lnSpc>
            <a:spcBef>
              <a:spcPct val="0"/>
            </a:spcBef>
            <a:spcAft>
              <a:spcPct val="15000"/>
            </a:spcAft>
            <a:buChar char="•"/>
          </a:pPr>
          <a:r>
            <a:rPr lang="fa-IR" sz="900" b="1" kern="1200" dirty="0">
              <a:cs typeface="B Nazanin" panose="00000400000000000000" pitchFamily="2" charset="-78"/>
            </a:rPr>
            <a:t>خلاء های قانونی</a:t>
          </a:r>
          <a:endParaRPr lang="en-US" sz="900" b="1" kern="1200" dirty="0">
            <a:cs typeface="B Nazanin" panose="00000400000000000000" pitchFamily="2" charset="-78"/>
          </a:endParaRPr>
        </a:p>
        <a:p>
          <a:pPr marL="57150" lvl="1" indent="-57150" algn="r" defTabSz="400050" rtl="1">
            <a:lnSpc>
              <a:spcPct val="90000"/>
            </a:lnSpc>
            <a:spcBef>
              <a:spcPct val="0"/>
            </a:spcBef>
            <a:spcAft>
              <a:spcPct val="15000"/>
            </a:spcAft>
            <a:buChar char="•"/>
          </a:pPr>
          <a:endParaRPr lang="en-US" sz="900" b="1" kern="1200" dirty="0">
            <a:cs typeface="B Nazanin" panose="00000400000000000000" pitchFamily="2" charset="-78"/>
          </a:endParaRPr>
        </a:p>
      </dsp:txBody>
      <dsp:txXfrm rot="10800000">
        <a:off x="378576" y="3458934"/>
        <a:ext cx="1274682" cy="757152"/>
      </dsp:txXfrm>
    </dsp:sp>
    <dsp:sp modelId="{E68ABBAE-E33D-4A5D-869B-3C8747C7C69F}">
      <dsp:nvSpPr>
        <dsp:cNvPr id="0" name=""/>
        <dsp:cNvSpPr/>
      </dsp:nvSpPr>
      <dsp:spPr>
        <a:xfrm>
          <a:off x="1653258" y="3332742"/>
          <a:ext cx="1102172" cy="1009536"/>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28575" rIns="57150" bIns="28575" numCol="1" spcCol="1270" anchor="ctr" anchorCtr="0">
          <a:noAutofit/>
        </a:bodyPr>
        <a:lstStyle/>
        <a:p>
          <a:pPr marL="0" lvl="0" indent="0" algn="ctr" defTabSz="666750">
            <a:lnSpc>
              <a:spcPct val="90000"/>
            </a:lnSpc>
            <a:spcBef>
              <a:spcPct val="0"/>
            </a:spcBef>
            <a:spcAft>
              <a:spcPct val="35000"/>
            </a:spcAft>
            <a:buNone/>
          </a:pPr>
          <a:r>
            <a:rPr lang="fa-IR" sz="1500" b="1" kern="1200" dirty="0">
              <a:cs typeface="B Nazanin" panose="00000400000000000000" pitchFamily="2" charset="-78"/>
            </a:rPr>
            <a:t>عوامل سیاسی و حقوقی</a:t>
          </a:r>
          <a:endParaRPr lang="en-US" sz="1500" b="1" kern="1200" dirty="0">
            <a:cs typeface="B Nazanin" panose="00000400000000000000" pitchFamily="2" charset="-78"/>
          </a:endParaRPr>
        </a:p>
      </dsp:txBody>
      <dsp:txXfrm>
        <a:off x="1702539" y="3382023"/>
        <a:ext cx="1003610" cy="910974"/>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3382CDF-D147-463D-9B2E-BC1DC2F36B81}">
      <dsp:nvSpPr>
        <dsp:cNvPr id="0" name=""/>
        <dsp:cNvSpPr/>
      </dsp:nvSpPr>
      <dsp:spPr>
        <a:xfrm>
          <a:off x="1261753" y="1272"/>
          <a:ext cx="1892629" cy="1009536"/>
        </a:xfrm>
        <a:prstGeom prst="rightArrow">
          <a:avLst>
            <a:gd name="adj1" fmla="val 75000"/>
            <a:gd name="adj2" fmla="val 50000"/>
          </a:avLst>
        </a:prstGeom>
        <a:solidFill>
          <a:schemeClr val="accent3">
            <a:alpha val="90000"/>
            <a:tint val="40000"/>
            <a:hueOff val="0"/>
            <a:satOff val="0"/>
            <a:lumOff val="0"/>
            <a:alphaOff val="0"/>
          </a:schemeClr>
        </a:solidFill>
        <a:ln w="12700" cap="flat" cmpd="sng" algn="ctr">
          <a:solidFill>
            <a:schemeClr val="accent3">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445" tIns="4445" rIns="4445" bIns="4445" numCol="1" spcCol="1270" anchor="t" anchorCtr="0">
          <a:noAutofit/>
        </a:bodyPr>
        <a:lstStyle/>
        <a:p>
          <a:pPr marL="57150" lvl="1" indent="-57150" algn="l" defTabSz="311150" rtl="0">
            <a:lnSpc>
              <a:spcPct val="90000"/>
            </a:lnSpc>
            <a:spcBef>
              <a:spcPct val="0"/>
            </a:spcBef>
            <a:spcAft>
              <a:spcPct val="15000"/>
            </a:spcAft>
            <a:buChar char="•"/>
          </a:pPr>
          <a:r>
            <a:rPr lang="fa-IR" sz="700" b="1" kern="1200" dirty="0">
              <a:cs typeface="B Nazanin" panose="00000400000000000000" pitchFamily="2" charset="-78"/>
            </a:rPr>
            <a:t>ورود الگوهای معماری غیر بومی</a:t>
          </a:r>
          <a:endParaRPr lang="en-US" sz="700" b="1" kern="1200" dirty="0">
            <a:cs typeface="B Nazanin" panose="00000400000000000000" pitchFamily="2" charset="-78"/>
          </a:endParaRPr>
        </a:p>
        <a:p>
          <a:pPr marL="57150" lvl="1" indent="-57150" algn="l" defTabSz="311150" rtl="0">
            <a:lnSpc>
              <a:spcPct val="90000"/>
            </a:lnSpc>
            <a:spcBef>
              <a:spcPct val="0"/>
            </a:spcBef>
            <a:spcAft>
              <a:spcPct val="15000"/>
            </a:spcAft>
            <a:buChar char="•"/>
          </a:pPr>
          <a:r>
            <a:rPr lang="fa-IR" sz="700" b="1" kern="1200" dirty="0">
              <a:cs typeface="B Nazanin" panose="00000400000000000000" pitchFamily="2" charset="-78"/>
            </a:rPr>
            <a:t>افزایش تخلفات ساختی</a:t>
          </a:r>
          <a:endParaRPr lang="en-US" sz="700" b="1" kern="1200" dirty="0">
            <a:cs typeface="B Nazanin" panose="00000400000000000000" pitchFamily="2" charset="-78"/>
          </a:endParaRPr>
        </a:p>
        <a:p>
          <a:pPr marL="57150" lvl="1" indent="-57150" algn="l" defTabSz="311150" rtl="0">
            <a:lnSpc>
              <a:spcPct val="90000"/>
            </a:lnSpc>
            <a:spcBef>
              <a:spcPct val="0"/>
            </a:spcBef>
            <a:spcAft>
              <a:spcPct val="15000"/>
            </a:spcAft>
            <a:buChar char="•"/>
          </a:pPr>
          <a:r>
            <a:rPr lang="fa-IR" sz="700" b="1" kern="1200" dirty="0">
              <a:cs typeface="B Nazanin" panose="00000400000000000000" pitchFamily="2" charset="-78"/>
            </a:rPr>
            <a:t>شکل گیری کاربریهای جدید</a:t>
          </a:r>
          <a:endParaRPr lang="en-US" sz="700" b="1" kern="1200" dirty="0">
            <a:cs typeface="B Nazanin" panose="00000400000000000000" pitchFamily="2" charset="-78"/>
          </a:endParaRPr>
        </a:p>
        <a:p>
          <a:pPr marL="57150" lvl="1" indent="-57150" algn="l" defTabSz="311150" rtl="0">
            <a:lnSpc>
              <a:spcPct val="90000"/>
            </a:lnSpc>
            <a:spcBef>
              <a:spcPct val="0"/>
            </a:spcBef>
            <a:spcAft>
              <a:spcPct val="15000"/>
            </a:spcAft>
            <a:buChar char="•"/>
          </a:pPr>
          <a:r>
            <a:rPr lang="fa-IR" sz="700" b="1" kern="1200" dirty="0">
              <a:cs typeface="B Nazanin" panose="00000400000000000000" pitchFamily="2" charset="-78"/>
            </a:rPr>
            <a:t>فرسایش خاک</a:t>
          </a:r>
          <a:endParaRPr lang="en-US" sz="700" b="1" kern="1200" dirty="0">
            <a:cs typeface="B Nazanin" panose="00000400000000000000" pitchFamily="2" charset="-78"/>
          </a:endParaRPr>
        </a:p>
        <a:p>
          <a:pPr marL="57150" lvl="1" indent="-57150" algn="l" defTabSz="311150" rtl="0">
            <a:lnSpc>
              <a:spcPct val="90000"/>
            </a:lnSpc>
            <a:spcBef>
              <a:spcPct val="0"/>
            </a:spcBef>
            <a:spcAft>
              <a:spcPct val="15000"/>
            </a:spcAft>
            <a:buChar char="•"/>
          </a:pPr>
          <a:r>
            <a:rPr lang="fa-IR" sz="700" b="1" kern="1200" dirty="0">
              <a:cs typeface="B Nazanin" panose="00000400000000000000" pitchFamily="2" charset="-78"/>
            </a:rPr>
            <a:t>از بین گونه های حساس گیاهی</a:t>
          </a:r>
          <a:endParaRPr lang="en-US" sz="700" b="1" kern="1200" dirty="0">
            <a:cs typeface="B Nazanin" panose="00000400000000000000" pitchFamily="2" charset="-78"/>
          </a:endParaRPr>
        </a:p>
      </dsp:txBody>
      <dsp:txXfrm>
        <a:off x="1261753" y="127464"/>
        <a:ext cx="1514053" cy="757152"/>
      </dsp:txXfrm>
    </dsp:sp>
    <dsp:sp modelId="{EE32F7EC-8560-44A9-A762-070B0AD5D5CC}">
      <dsp:nvSpPr>
        <dsp:cNvPr id="0" name=""/>
        <dsp:cNvSpPr/>
      </dsp:nvSpPr>
      <dsp:spPr>
        <a:xfrm>
          <a:off x="0" y="1272"/>
          <a:ext cx="1261753" cy="1009536"/>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30480" rIns="60960" bIns="30480" numCol="1" spcCol="1270" anchor="ctr" anchorCtr="0">
          <a:noAutofit/>
        </a:bodyPr>
        <a:lstStyle/>
        <a:p>
          <a:pPr marL="0" lvl="0" indent="0" algn="ctr" defTabSz="711200">
            <a:lnSpc>
              <a:spcPct val="90000"/>
            </a:lnSpc>
            <a:spcBef>
              <a:spcPct val="0"/>
            </a:spcBef>
            <a:spcAft>
              <a:spcPct val="35000"/>
            </a:spcAft>
            <a:buNone/>
          </a:pPr>
          <a:r>
            <a:rPr lang="fa-IR" sz="1600" b="1" kern="1200" dirty="0">
              <a:cs typeface="B Nazanin" panose="00000400000000000000" pitchFamily="2" charset="-78"/>
            </a:rPr>
            <a:t>اثرات محیطی و کالبدی</a:t>
          </a:r>
          <a:endParaRPr lang="en-US" sz="1600" b="1" kern="1200" dirty="0">
            <a:cs typeface="B Nazanin" panose="00000400000000000000" pitchFamily="2" charset="-78"/>
          </a:endParaRPr>
        </a:p>
      </dsp:txBody>
      <dsp:txXfrm>
        <a:off x="49281" y="50553"/>
        <a:ext cx="1163191" cy="910974"/>
      </dsp:txXfrm>
    </dsp:sp>
    <dsp:sp modelId="{D4F410AE-993E-4D19-872F-1C5750959A37}">
      <dsp:nvSpPr>
        <dsp:cNvPr id="0" name=""/>
        <dsp:cNvSpPr/>
      </dsp:nvSpPr>
      <dsp:spPr>
        <a:xfrm>
          <a:off x="1261753" y="1111762"/>
          <a:ext cx="1892629" cy="1009536"/>
        </a:xfrm>
        <a:prstGeom prst="rightArrow">
          <a:avLst>
            <a:gd name="adj1" fmla="val 75000"/>
            <a:gd name="adj2" fmla="val 50000"/>
          </a:avLst>
        </a:prstGeom>
        <a:solidFill>
          <a:schemeClr val="accent3">
            <a:alpha val="90000"/>
            <a:tint val="40000"/>
            <a:hueOff val="0"/>
            <a:satOff val="0"/>
            <a:lumOff val="0"/>
            <a:alphaOff val="0"/>
          </a:schemeClr>
        </a:solidFill>
        <a:ln w="12700" cap="flat" cmpd="sng" algn="ctr">
          <a:solidFill>
            <a:schemeClr val="accent3">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080" tIns="5080" rIns="5080" bIns="5080" numCol="1" spcCol="1270" anchor="t" anchorCtr="0">
          <a:noAutofit/>
        </a:bodyPr>
        <a:lstStyle/>
        <a:p>
          <a:pPr marL="57150" lvl="1" indent="-57150" algn="l" defTabSz="355600" rtl="0">
            <a:lnSpc>
              <a:spcPct val="90000"/>
            </a:lnSpc>
            <a:spcBef>
              <a:spcPct val="0"/>
            </a:spcBef>
            <a:spcAft>
              <a:spcPct val="15000"/>
            </a:spcAft>
            <a:buChar char="•"/>
          </a:pPr>
          <a:r>
            <a:rPr lang="fa-IR" sz="800" b="1" kern="1200" dirty="0">
              <a:cs typeface="B Nazanin" panose="00000400000000000000" pitchFamily="2" charset="-78"/>
            </a:rPr>
            <a:t>افزایش قیمت زمین و مسکن در روستا</a:t>
          </a:r>
          <a:endParaRPr lang="en-US" sz="800" b="1" kern="1200" dirty="0">
            <a:cs typeface="B Nazanin" panose="00000400000000000000" pitchFamily="2" charset="-78"/>
          </a:endParaRPr>
        </a:p>
        <a:p>
          <a:pPr marL="57150" lvl="1" indent="-57150" algn="l" defTabSz="355600" rtl="0">
            <a:lnSpc>
              <a:spcPct val="90000"/>
            </a:lnSpc>
            <a:spcBef>
              <a:spcPct val="0"/>
            </a:spcBef>
            <a:spcAft>
              <a:spcPct val="15000"/>
            </a:spcAft>
            <a:buChar char="•"/>
          </a:pPr>
          <a:r>
            <a:rPr lang="fa-IR" sz="800" b="1" kern="1200" dirty="0">
              <a:cs typeface="B Nazanin" panose="00000400000000000000" pitchFamily="2" charset="-78"/>
            </a:rPr>
            <a:t>کاهش فقر</a:t>
          </a:r>
          <a:endParaRPr lang="en-US" sz="800" b="1" kern="1200" dirty="0">
            <a:cs typeface="B Nazanin" panose="00000400000000000000" pitchFamily="2" charset="-78"/>
          </a:endParaRPr>
        </a:p>
        <a:p>
          <a:pPr marL="57150" lvl="1" indent="-57150" algn="l" defTabSz="355600" rtl="0">
            <a:lnSpc>
              <a:spcPct val="90000"/>
            </a:lnSpc>
            <a:spcBef>
              <a:spcPct val="0"/>
            </a:spcBef>
            <a:spcAft>
              <a:spcPct val="15000"/>
            </a:spcAft>
            <a:buChar char="•"/>
          </a:pPr>
          <a:r>
            <a:rPr lang="fa-IR" sz="800" b="1" kern="1200" dirty="0">
              <a:cs typeface="B Nazanin" panose="00000400000000000000" pitchFamily="2" charset="-78"/>
            </a:rPr>
            <a:t>وابستگی اقتصادی</a:t>
          </a:r>
          <a:endParaRPr lang="en-US" sz="800" b="1" kern="1200" dirty="0">
            <a:cs typeface="B Nazanin" panose="00000400000000000000" pitchFamily="2" charset="-78"/>
          </a:endParaRPr>
        </a:p>
      </dsp:txBody>
      <dsp:txXfrm>
        <a:off x="1261753" y="1237954"/>
        <a:ext cx="1514053" cy="757152"/>
      </dsp:txXfrm>
    </dsp:sp>
    <dsp:sp modelId="{9305A5FD-8288-41D7-A8E7-02EAA2571AED}">
      <dsp:nvSpPr>
        <dsp:cNvPr id="0" name=""/>
        <dsp:cNvSpPr/>
      </dsp:nvSpPr>
      <dsp:spPr>
        <a:xfrm>
          <a:off x="0" y="1111762"/>
          <a:ext cx="1261753" cy="1009536"/>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30480" rIns="60960" bIns="30480" numCol="1" spcCol="1270" anchor="ctr" anchorCtr="0">
          <a:noAutofit/>
        </a:bodyPr>
        <a:lstStyle/>
        <a:p>
          <a:pPr marL="0" lvl="0" indent="0" algn="ctr" defTabSz="711200">
            <a:lnSpc>
              <a:spcPct val="90000"/>
            </a:lnSpc>
            <a:spcBef>
              <a:spcPct val="0"/>
            </a:spcBef>
            <a:spcAft>
              <a:spcPct val="35000"/>
            </a:spcAft>
            <a:buNone/>
          </a:pPr>
          <a:r>
            <a:rPr lang="fa-IR" sz="1600" b="1" kern="1200" dirty="0">
              <a:cs typeface="B Nazanin" panose="00000400000000000000" pitchFamily="2" charset="-78"/>
            </a:rPr>
            <a:t>اثرات اقتصادی</a:t>
          </a:r>
          <a:endParaRPr lang="en-US" sz="1600" b="1" kern="1200" dirty="0">
            <a:cs typeface="B Nazanin" panose="00000400000000000000" pitchFamily="2" charset="-78"/>
          </a:endParaRPr>
        </a:p>
      </dsp:txBody>
      <dsp:txXfrm>
        <a:off x="49281" y="1161043"/>
        <a:ext cx="1163191" cy="910974"/>
      </dsp:txXfrm>
    </dsp:sp>
    <dsp:sp modelId="{00DFBEA7-BD1E-4C6F-B46D-EBA2EF9F60DE}">
      <dsp:nvSpPr>
        <dsp:cNvPr id="0" name=""/>
        <dsp:cNvSpPr/>
      </dsp:nvSpPr>
      <dsp:spPr>
        <a:xfrm>
          <a:off x="1261753" y="2222252"/>
          <a:ext cx="1892629" cy="1009536"/>
        </a:xfrm>
        <a:prstGeom prst="rightArrow">
          <a:avLst>
            <a:gd name="adj1" fmla="val 75000"/>
            <a:gd name="adj2" fmla="val 50000"/>
          </a:avLst>
        </a:prstGeom>
        <a:solidFill>
          <a:schemeClr val="accent3">
            <a:alpha val="90000"/>
            <a:tint val="40000"/>
            <a:hueOff val="0"/>
            <a:satOff val="0"/>
            <a:lumOff val="0"/>
            <a:alphaOff val="0"/>
          </a:schemeClr>
        </a:solidFill>
        <a:ln w="12700" cap="flat" cmpd="sng" algn="ctr">
          <a:solidFill>
            <a:schemeClr val="accent3">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080" tIns="5080" rIns="5080" bIns="5080" numCol="1" spcCol="1270" anchor="t" anchorCtr="0">
          <a:noAutofit/>
        </a:bodyPr>
        <a:lstStyle/>
        <a:p>
          <a:pPr marL="57150" lvl="1" indent="-57150" algn="l" defTabSz="355600" rtl="0">
            <a:lnSpc>
              <a:spcPct val="90000"/>
            </a:lnSpc>
            <a:spcBef>
              <a:spcPct val="0"/>
            </a:spcBef>
            <a:spcAft>
              <a:spcPct val="15000"/>
            </a:spcAft>
            <a:buChar char="•"/>
          </a:pPr>
          <a:r>
            <a:rPr lang="fa-IR" sz="800" b="1" kern="1200" dirty="0">
              <a:cs typeface="B Nazanin" panose="00000400000000000000" pitchFamily="2" charset="-78"/>
            </a:rPr>
            <a:t>بهبود زیرساخت‌ها</a:t>
          </a:r>
          <a:endParaRPr lang="en-US" sz="800" b="1" kern="1200" dirty="0">
            <a:cs typeface="B Nazanin" panose="00000400000000000000" pitchFamily="2" charset="-78"/>
          </a:endParaRPr>
        </a:p>
        <a:p>
          <a:pPr marL="57150" lvl="1" indent="-57150" algn="l" defTabSz="355600" rtl="0">
            <a:lnSpc>
              <a:spcPct val="90000"/>
            </a:lnSpc>
            <a:spcBef>
              <a:spcPct val="0"/>
            </a:spcBef>
            <a:spcAft>
              <a:spcPct val="15000"/>
            </a:spcAft>
            <a:buChar char="•"/>
          </a:pPr>
          <a:r>
            <a:rPr lang="fa-IR" sz="800" b="1" kern="1200" dirty="0">
              <a:cs typeface="B Nazanin" panose="00000400000000000000" pitchFamily="2" charset="-78"/>
            </a:rPr>
            <a:t>افزایش رفاه</a:t>
          </a:r>
          <a:endParaRPr lang="en-US" sz="800" b="1" kern="1200" dirty="0">
            <a:cs typeface="B Nazanin" panose="00000400000000000000" pitchFamily="2" charset="-78"/>
          </a:endParaRPr>
        </a:p>
        <a:p>
          <a:pPr marL="57150" lvl="1" indent="-57150" algn="l" defTabSz="355600" rtl="0">
            <a:lnSpc>
              <a:spcPct val="90000"/>
            </a:lnSpc>
            <a:spcBef>
              <a:spcPct val="0"/>
            </a:spcBef>
            <a:spcAft>
              <a:spcPct val="15000"/>
            </a:spcAft>
            <a:buChar char="•"/>
          </a:pPr>
          <a:r>
            <a:rPr lang="fa-IR" sz="800" b="1" kern="1200" dirty="0">
              <a:cs typeface="B Nazanin" panose="00000400000000000000" pitchFamily="2" charset="-78"/>
            </a:rPr>
            <a:t>کاهش نشانگرهای هویت بومی</a:t>
          </a:r>
          <a:endParaRPr lang="en-US" sz="800" b="1" kern="1200" dirty="0">
            <a:cs typeface="B Nazanin" panose="00000400000000000000" pitchFamily="2" charset="-78"/>
          </a:endParaRPr>
        </a:p>
        <a:p>
          <a:pPr marL="57150" lvl="1" indent="-57150" algn="l" defTabSz="355600" rtl="0">
            <a:lnSpc>
              <a:spcPct val="90000"/>
            </a:lnSpc>
            <a:spcBef>
              <a:spcPct val="0"/>
            </a:spcBef>
            <a:spcAft>
              <a:spcPct val="15000"/>
            </a:spcAft>
            <a:buChar char="•"/>
          </a:pPr>
          <a:r>
            <a:rPr lang="fa-IR" sz="800" b="1" kern="1200" dirty="0">
              <a:cs typeface="B Nazanin" panose="00000400000000000000" pitchFamily="2" charset="-78"/>
            </a:rPr>
            <a:t>تغییر نرخ مهاجرت متناسب فضا</a:t>
          </a:r>
          <a:endParaRPr lang="en-US" sz="800" b="1" kern="1200" dirty="0">
            <a:cs typeface="B Nazanin" panose="00000400000000000000" pitchFamily="2" charset="-78"/>
          </a:endParaRPr>
        </a:p>
      </dsp:txBody>
      <dsp:txXfrm>
        <a:off x="1261753" y="2348444"/>
        <a:ext cx="1514053" cy="757152"/>
      </dsp:txXfrm>
    </dsp:sp>
    <dsp:sp modelId="{DCFEF6D5-9789-49DE-919B-0081609B2D26}">
      <dsp:nvSpPr>
        <dsp:cNvPr id="0" name=""/>
        <dsp:cNvSpPr/>
      </dsp:nvSpPr>
      <dsp:spPr>
        <a:xfrm>
          <a:off x="0" y="2222252"/>
          <a:ext cx="1261753" cy="1009536"/>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30480" rIns="60960" bIns="30480" numCol="1" spcCol="1270" anchor="ctr" anchorCtr="0">
          <a:noAutofit/>
        </a:bodyPr>
        <a:lstStyle/>
        <a:p>
          <a:pPr marL="0" lvl="0" indent="0" algn="ctr" defTabSz="711200">
            <a:lnSpc>
              <a:spcPct val="90000"/>
            </a:lnSpc>
            <a:spcBef>
              <a:spcPct val="0"/>
            </a:spcBef>
            <a:spcAft>
              <a:spcPct val="35000"/>
            </a:spcAft>
            <a:buNone/>
          </a:pPr>
          <a:r>
            <a:rPr lang="fa-IR" sz="1600" b="1" kern="1200" dirty="0">
              <a:cs typeface="B Nazanin" panose="00000400000000000000" pitchFamily="2" charset="-78"/>
            </a:rPr>
            <a:t>عوامل اجتماعی</a:t>
          </a:r>
          <a:endParaRPr lang="en-US" sz="1600" b="1" kern="1200" dirty="0">
            <a:cs typeface="B Nazanin" panose="00000400000000000000" pitchFamily="2" charset="-78"/>
          </a:endParaRPr>
        </a:p>
      </dsp:txBody>
      <dsp:txXfrm>
        <a:off x="49281" y="2271533"/>
        <a:ext cx="1163191" cy="910974"/>
      </dsp:txXfrm>
    </dsp:sp>
    <dsp:sp modelId="{772EE026-D8B5-4345-86F8-362599F9AB5E}">
      <dsp:nvSpPr>
        <dsp:cNvPr id="0" name=""/>
        <dsp:cNvSpPr/>
      </dsp:nvSpPr>
      <dsp:spPr>
        <a:xfrm>
          <a:off x="1261753" y="3332742"/>
          <a:ext cx="1892629" cy="1009536"/>
        </a:xfrm>
        <a:prstGeom prst="rightArrow">
          <a:avLst>
            <a:gd name="adj1" fmla="val 75000"/>
            <a:gd name="adj2" fmla="val 50000"/>
          </a:avLst>
        </a:prstGeom>
        <a:solidFill>
          <a:schemeClr val="accent3">
            <a:alpha val="90000"/>
            <a:tint val="40000"/>
            <a:hueOff val="0"/>
            <a:satOff val="0"/>
            <a:lumOff val="0"/>
            <a:alphaOff val="0"/>
          </a:schemeClr>
        </a:solidFill>
        <a:ln w="12700" cap="flat" cmpd="sng" algn="ctr">
          <a:solidFill>
            <a:schemeClr val="accent3">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715" tIns="5715" rIns="5715" bIns="5715" numCol="1" spcCol="1270" anchor="t" anchorCtr="0">
          <a:noAutofit/>
        </a:bodyPr>
        <a:lstStyle/>
        <a:p>
          <a:pPr marL="57150" lvl="1" indent="-57150" algn="l" defTabSz="400050" rtl="0">
            <a:lnSpc>
              <a:spcPct val="90000"/>
            </a:lnSpc>
            <a:spcBef>
              <a:spcPct val="0"/>
            </a:spcBef>
            <a:spcAft>
              <a:spcPct val="15000"/>
            </a:spcAft>
            <a:buChar char="•"/>
          </a:pPr>
          <a:r>
            <a:rPr lang="fa-IR" sz="900" b="1" kern="1200" dirty="0">
              <a:cs typeface="B Nazanin" panose="00000400000000000000" pitchFamily="2" charset="-78"/>
            </a:rPr>
            <a:t>کاهش حس هویت محلی</a:t>
          </a:r>
          <a:endParaRPr lang="en-US" sz="900" b="1" kern="1200" dirty="0">
            <a:cs typeface="B Nazanin" panose="00000400000000000000" pitchFamily="2" charset="-78"/>
          </a:endParaRPr>
        </a:p>
        <a:p>
          <a:pPr marL="57150" lvl="1" indent="-57150" algn="l" defTabSz="400050" rtl="0">
            <a:lnSpc>
              <a:spcPct val="90000"/>
            </a:lnSpc>
            <a:spcBef>
              <a:spcPct val="0"/>
            </a:spcBef>
            <a:spcAft>
              <a:spcPct val="15000"/>
            </a:spcAft>
            <a:buChar char="•"/>
          </a:pPr>
          <a:r>
            <a:rPr lang="fa-IR" sz="900" b="1" kern="1200" dirty="0">
              <a:cs typeface="B Nazanin" panose="00000400000000000000" pitchFamily="2" charset="-78"/>
            </a:rPr>
            <a:t>افزایش منازعات حقوقی</a:t>
          </a:r>
          <a:endParaRPr lang="en-US" sz="900" b="1" kern="1200" dirty="0">
            <a:cs typeface="B Nazanin" panose="00000400000000000000" pitchFamily="2" charset="-78"/>
          </a:endParaRPr>
        </a:p>
        <a:p>
          <a:pPr marL="57150" lvl="1" indent="-57150" algn="l" defTabSz="400050" rtl="0">
            <a:lnSpc>
              <a:spcPct val="90000"/>
            </a:lnSpc>
            <a:spcBef>
              <a:spcPct val="0"/>
            </a:spcBef>
            <a:spcAft>
              <a:spcPct val="15000"/>
            </a:spcAft>
            <a:buChar char="•"/>
          </a:pPr>
          <a:r>
            <a:rPr lang="fa-IR" sz="900" b="1" kern="1200" dirty="0">
              <a:cs typeface="B Nazanin" panose="00000400000000000000" pitchFamily="2" charset="-78"/>
            </a:rPr>
            <a:t>افزاش تخلف از قوانین و ضوابط</a:t>
          </a:r>
          <a:endParaRPr lang="en-US" sz="900" b="1" kern="1200" dirty="0">
            <a:cs typeface="B Nazanin" panose="00000400000000000000" pitchFamily="2" charset="-78"/>
          </a:endParaRPr>
        </a:p>
        <a:p>
          <a:pPr marL="57150" lvl="1" indent="-57150" algn="l" defTabSz="400050" rtl="0">
            <a:lnSpc>
              <a:spcPct val="90000"/>
            </a:lnSpc>
            <a:spcBef>
              <a:spcPct val="0"/>
            </a:spcBef>
            <a:spcAft>
              <a:spcPct val="15000"/>
            </a:spcAft>
            <a:buChar char="•"/>
          </a:pPr>
          <a:endParaRPr lang="en-US" sz="900" b="1" kern="1200" dirty="0">
            <a:cs typeface="B Nazanin" panose="00000400000000000000" pitchFamily="2" charset="-78"/>
          </a:endParaRPr>
        </a:p>
        <a:p>
          <a:pPr marL="57150" lvl="1" indent="-57150" algn="l" defTabSz="400050" rtl="0">
            <a:lnSpc>
              <a:spcPct val="90000"/>
            </a:lnSpc>
            <a:spcBef>
              <a:spcPct val="0"/>
            </a:spcBef>
            <a:spcAft>
              <a:spcPct val="15000"/>
            </a:spcAft>
            <a:buChar char="•"/>
          </a:pPr>
          <a:endParaRPr lang="en-US" sz="900" b="1" kern="1200" dirty="0">
            <a:cs typeface="B Nazanin" panose="00000400000000000000" pitchFamily="2" charset="-78"/>
          </a:endParaRPr>
        </a:p>
      </dsp:txBody>
      <dsp:txXfrm>
        <a:off x="1261753" y="3458934"/>
        <a:ext cx="1514053" cy="757152"/>
      </dsp:txXfrm>
    </dsp:sp>
    <dsp:sp modelId="{E68ABBAE-E33D-4A5D-869B-3C8747C7C69F}">
      <dsp:nvSpPr>
        <dsp:cNvPr id="0" name=""/>
        <dsp:cNvSpPr/>
      </dsp:nvSpPr>
      <dsp:spPr>
        <a:xfrm>
          <a:off x="0" y="3332742"/>
          <a:ext cx="1261753" cy="1009536"/>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30480" rIns="60960" bIns="30480" numCol="1" spcCol="1270" anchor="ctr" anchorCtr="0">
          <a:noAutofit/>
        </a:bodyPr>
        <a:lstStyle/>
        <a:p>
          <a:pPr marL="0" lvl="0" indent="0" algn="ctr" defTabSz="711200">
            <a:lnSpc>
              <a:spcPct val="90000"/>
            </a:lnSpc>
            <a:spcBef>
              <a:spcPct val="0"/>
            </a:spcBef>
            <a:spcAft>
              <a:spcPct val="35000"/>
            </a:spcAft>
            <a:buNone/>
          </a:pPr>
          <a:r>
            <a:rPr lang="fa-IR" sz="1600" b="1" kern="1200" dirty="0">
              <a:cs typeface="B Nazanin" panose="00000400000000000000" pitchFamily="2" charset="-78"/>
            </a:rPr>
            <a:t>عوامل سیاسی و حقوقی</a:t>
          </a:r>
          <a:endParaRPr lang="en-US" sz="1600" b="1" kern="1200" dirty="0">
            <a:cs typeface="B Nazanin" panose="00000400000000000000" pitchFamily="2" charset="-78"/>
          </a:endParaRPr>
        </a:p>
      </dsp:txBody>
      <dsp:txXfrm>
        <a:off x="49281" y="3382023"/>
        <a:ext cx="1163191" cy="910974"/>
      </dsp:txXfrm>
    </dsp:sp>
  </dsp:spTree>
</dsp:drawing>
</file>

<file path=ppt/diagrams/layout1.xml><?xml version="1.0" encoding="utf-8"?>
<dgm:layoutDef xmlns:dgm="http://schemas.openxmlformats.org/drawingml/2006/diagram" xmlns:a="http://schemas.openxmlformats.org/drawingml/2006/main" uniqueId="urn:microsoft.com/office/officeart/2005/8/layout/hProcess4">
  <dgm:title val=""/>
  <dgm:desc val=""/>
  <dgm:catLst>
    <dgm:cat type="process"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composite"/>
    <dgm:shape xmlns:r="http://schemas.openxmlformats.org/officeDocument/2006/relationships" r:blip="">
      <dgm:adjLst/>
    </dgm:shape>
    <dgm:presOf/>
    <dgm:constrLst>
      <dgm:constr type="w" for="ch" forName="tSp" refType="w"/>
      <dgm:constr type="h" for="ch" forName="tSp" refType="h" fact="0.15"/>
      <dgm:constr type="l" for="ch" forName="tSp"/>
      <dgm:constr type="t" for="ch" forName="tSp"/>
      <dgm:constr type="w" for="ch" forName="bSp" refType="w"/>
      <dgm:constr type="h" for="ch" forName="bSp" refType="h" fact="0.15"/>
      <dgm:constr type="l" for="ch" forName="bSp"/>
      <dgm:constr type="t" for="ch" forName="bSp" refType="h" fact="0.85"/>
      <dgm:constr type="w" for="ch" forName="process" refType="w"/>
      <dgm:constr type="h" for="ch" forName="process" refType="h" fact="0.7"/>
      <dgm:constr type="l" for="ch" forName="process"/>
      <dgm:constr type="t" for="ch" forName="process" refType="h" fact="0.15"/>
    </dgm:constrLst>
    <dgm:ruleLst/>
    <dgm:layoutNode name="tSp">
      <dgm:alg type="sp"/>
      <dgm:shape xmlns:r="http://schemas.openxmlformats.org/officeDocument/2006/relationships" r:blip="">
        <dgm:adjLst/>
      </dgm:shape>
      <dgm:presOf/>
      <dgm:constrLst/>
      <dgm:ruleLst/>
    </dgm:layoutNode>
    <dgm:layoutNode name="bSp">
      <dgm:alg type="sp"/>
      <dgm:shape xmlns:r="http://schemas.openxmlformats.org/officeDocument/2006/relationships" r:blip="">
        <dgm:adjLst/>
      </dgm:shape>
      <dgm:presOf/>
      <dgm:constrLst/>
      <dgm:ruleLst/>
    </dgm:layoutNode>
    <dgm:layoutNode name="process">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composite1" refType="w"/>
        <dgm:constr type="w" for="ch" forName="composite2" refType="w" refFor="ch" refForName="composite1" op="equ"/>
        <dgm:constr type="h" for="ch" forName="composite1" refType="h"/>
        <dgm:constr type="h" for="ch" forName="composite2" refType="h" refFor="ch" refForName="composite1" op="equ"/>
        <dgm:constr type="primFontSz" for="des" forName="parentNode1" val="65"/>
        <dgm:constr type="primFontSz" for="des" forName="parentNode2" refType="primFontSz" refFor="des" refForName="parentNode1" op="equ"/>
        <dgm:constr type="secFontSz" for="des" forName="childNode1tx" val="65"/>
        <dgm:constr type="secFontSz" for="des" forName="childNode2tx" refType="secFontSz" refFor="des" refForName="childNode1tx" op="equ"/>
        <dgm:constr type="w" for="des" ptType="sibTrans" refType="w" refFor="ch" refForName="composite1" op="equ" fact="0.05"/>
      </dgm:constrLst>
      <dgm:ruleLst/>
      <dgm:forEach name="Name4" axis="ch" ptType="node" step="2">
        <dgm:layoutNode name="composite1">
          <dgm:alg type="composite">
            <dgm:param type="ar" val="0.943"/>
          </dgm:alg>
          <dgm:shape xmlns:r="http://schemas.openxmlformats.org/officeDocument/2006/relationships" r:blip="">
            <dgm:adjLst/>
          </dgm:shape>
          <dgm:presOf/>
          <dgm:choose name="Name5">
            <dgm:if name="Name6" func="var" arg="dir" op="equ" val="norm">
              <dgm:constrLst>
                <dgm:constr type="h" refType="w" fact="1.06"/>
                <dgm:constr type="w" for="ch" forName="dummyNode1" refType="w"/>
                <dgm:constr type="h" for="ch" forName="dummyNode1" refType="h"/>
                <dgm:constr type="t" for="ch" forName="dummyNode1"/>
                <dgm:constr type="l" for="ch" forName="dummyNode1"/>
                <dgm:constr type="w" for="ch" forName="childNode1" refType="w" fact="0.9"/>
                <dgm:constr type="h" for="ch" forName="childNode1" refType="h" fact="0.7"/>
                <dgm:constr type="t" for="ch" forName="childNode1" refType="h" fact="0.15"/>
                <dgm:constr type="l" for="ch" forName="childNode1"/>
                <dgm:constr type="w" for="ch" forName="childNode1tx" refType="w" fact="0.9"/>
                <dgm:constr type="h" for="ch" forName="childNode1tx" refType="h" fact="0.55"/>
                <dgm:constr type="t" for="ch" forName="childNode1tx" refType="h" fact="0.15"/>
                <dgm:constr type="l" for="ch" forName="childNode1tx"/>
                <dgm:constr type="w" for="ch" forName="parentNode1" refType="w" fact="0.8"/>
                <dgm:constr type="h" for="ch" forName="parentNode1" refType="h" fact="0.3"/>
                <dgm:constr type="t" for="ch" forName="parentNode1" refType="h" fact="0.7"/>
                <dgm:constr type="l" for="ch" forName="parentNode1" refType="w" fact="0.2"/>
                <dgm:constr type="w" for="ch" forName="connSite1" refType="w" fact="0.01"/>
                <dgm:constr type="h" for="ch" forName="connSite1" refType="h" fact="0.01"/>
                <dgm:constr type="t" for="ch" forName="connSite1"/>
                <dgm:constr type="l" for="ch" forName="connSite1" refType="w" fact="0.35"/>
              </dgm:constrLst>
            </dgm:if>
            <dgm:else name="Name7">
              <dgm:constrLst>
                <dgm:constr type="h" refType="w" fact="1.06"/>
                <dgm:constr type="w" for="ch" forName="dummyNode1" refType="w"/>
                <dgm:constr type="h" for="ch" forName="dummyNode1" refType="h"/>
                <dgm:constr type="t" for="ch" forName="dummyNode1"/>
                <dgm:constr type="l" for="ch" forName="dummyNode1"/>
                <dgm:constr type="w" for="ch" forName="childNode1" refType="w" fact="0.9"/>
                <dgm:constr type="h" for="ch" forName="childNode1" refType="h" fact="0.7"/>
                <dgm:constr type="t" for="ch" forName="childNode1" refType="h" fact="0.15"/>
                <dgm:constr type="l" for="ch" forName="childNode1" refType="w" fact="0.1"/>
                <dgm:constr type="w" for="ch" forName="childNode1tx" refType="w" fact="0.9"/>
                <dgm:constr type="h" for="ch" forName="childNode1tx" refType="h" fact="0.55"/>
                <dgm:constr type="t" for="ch" forName="childNode1tx" refType="h" fact="0.15"/>
                <dgm:constr type="l" for="ch" forName="childNode1tx" refType="w" fact="0.1"/>
                <dgm:constr type="w" for="ch" forName="parentNode1" refType="w" fact="0.8"/>
                <dgm:constr type="h" for="ch" forName="parentNode1" refType="h" fact="0.3"/>
                <dgm:constr type="t" for="ch" forName="parentNode1" refType="h" fact="0.7"/>
                <dgm:constr type="l" for="ch" forName="parentNode1"/>
                <dgm:constr type="w" for="ch" forName="connSite1" refType="w" fact="0.01"/>
                <dgm:constr type="h" for="ch" forName="connSite1" refType="h" fact="0.01"/>
                <dgm:constr type="t" for="ch" forName="connSite1"/>
                <dgm:constr type="l" for="ch" forName="connSite1" refType="w" fact="0.65"/>
              </dgm:constrLst>
            </dgm:else>
          </dgm:choose>
          <dgm:ruleLst/>
          <dgm:layoutNode name="dummyNode1">
            <dgm:alg type="sp"/>
            <dgm:shape xmlns:r="http://schemas.openxmlformats.org/officeDocument/2006/relationships" type="rect" r:blip="" hideGeom="1">
              <dgm:adjLst/>
            </dgm:shape>
            <dgm:presOf/>
            <dgm:constrLst/>
            <dgm:ruleLst/>
          </dgm:layoutNode>
          <dgm:layoutNode name="childNode1" styleLbl="bgAcc1">
            <dgm:varLst>
              <dgm:bulletEnabled val="1"/>
            </dgm:varLst>
            <dgm:alg type="sp"/>
            <dgm:shape xmlns:r="http://schemas.openxmlformats.org/officeDocument/2006/relationships" type="roundRect" r:blip="">
              <dgm:adjLst>
                <dgm:adj idx="1" val="0.1"/>
              </dgm:adjLst>
            </dgm:shape>
            <dgm:presOf axis="des" ptType="node"/>
            <dgm:constrLst/>
            <dgm:ruleLst/>
          </dgm:layoutNode>
          <dgm:layoutNode name="childNode1tx" styleLbl="bgAcc1">
            <dgm:varLst>
              <dgm:bulletEnabled val="1"/>
            </dgm:varLst>
            <dgm:alg type="tx">
              <dgm:param type="stBulletLvl" val="1"/>
            </dgm:alg>
            <dgm:shape xmlns:r="http://schemas.openxmlformats.org/officeDocument/2006/relationships" type="roundRect" r:blip="" hideGeom="1">
              <dgm:adjLst>
                <dgm:adj idx="1" val="0.1"/>
              </dgm:adjLst>
            </dgm:shape>
            <dgm:presOf axis="des" ptType="node"/>
            <dgm:constrLst>
              <dgm:constr type="secFontSz" val="65"/>
              <dgm:constr type="primFontSz" refType="secFontSz"/>
              <dgm:constr type="tMarg" refType="secFontSz" fact="0.15"/>
              <dgm:constr type="bMarg" refType="secFontSz" fact="0.15"/>
              <dgm:constr type="lMarg" refType="secFontSz" fact="0.15"/>
              <dgm:constr type="rMarg" refType="secFontSz" fact="0.15"/>
            </dgm:constrLst>
            <dgm:ruleLst>
              <dgm:rule type="secFontSz" val="5" fact="NaN" max="NaN"/>
            </dgm:ruleLst>
          </dgm:layoutNode>
          <dgm:layoutNode name="parentNode1" styleLbl="node1">
            <dgm:varLst>
              <dgm:chMax val="1"/>
              <dgm:bulletEnabled val="1"/>
            </dgm:varLst>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connSite1" moveWith="childNode1">
            <dgm:alg type="sp"/>
            <dgm:shape xmlns:r="http://schemas.openxmlformats.org/officeDocument/2006/relationships" r:blip="">
              <dgm:adjLst/>
            </dgm:shape>
            <dgm:presOf/>
            <dgm:constrLst/>
            <dgm:ruleLst/>
          </dgm:layoutNode>
        </dgm:layoutNode>
        <dgm:forEach name="Name8" axis="followSib" ptType="sibTrans" cnt="1">
          <dgm:layoutNode name="Name9">
            <dgm:alg type="conn">
              <dgm:param type="connRout" val="curve"/>
              <dgm:param type="srcNode" val="parentNode1"/>
              <dgm:param type="dstNode" val="connSite2"/>
              <dgm:param type="begPts" val="bCtr"/>
              <dgm:param type="endPts" val="bCtr"/>
            </dgm:alg>
            <dgm:shape xmlns:r="http://schemas.openxmlformats.org/officeDocument/2006/relationships" type="conn" r:blip="" zOrderOff="-2">
              <dgm:adjLst/>
            </dgm:shape>
            <dgm:presOf axis="self"/>
            <dgm:choose name="Name10">
              <dgm:if name="Name11" func="var" arg="dir" op="equ" val="norm">
                <dgm:constrLst>
                  <dgm:constr type="h" refType="w" fact="0.35"/>
                  <dgm:constr type="wArH" refType="h"/>
                  <dgm:constr type="hArH" refType="h"/>
                  <dgm:constr type="connDist"/>
                  <dgm:constr type="diam" refType="connDist" fact="-1.15"/>
                  <dgm:constr type="begPad"/>
                  <dgm:constr type="endPad"/>
                </dgm:constrLst>
              </dgm:if>
              <dgm:else name="Name12">
                <dgm:constrLst>
                  <dgm:constr type="h" refType="w" fact="0.35"/>
                  <dgm:constr type="wArH" refType="h"/>
                  <dgm:constr type="hArH" refType="h"/>
                  <dgm:constr type="connDist"/>
                  <dgm:constr type="diam" refType="connDist" fact="1.15"/>
                  <dgm:constr type="begPad"/>
                  <dgm:constr type="endPad"/>
                </dgm:constrLst>
              </dgm:else>
            </dgm:choose>
            <dgm:ruleLst/>
          </dgm:layoutNode>
        </dgm:forEach>
        <dgm:forEach name="Name13" axis="followSib" ptType="node" cnt="1">
          <dgm:layoutNode name="composite2">
            <dgm:alg type="composite">
              <dgm:param type="ar" val="0.943"/>
            </dgm:alg>
            <dgm:shape xmlns:r="http://schemas.openxmlformats.org/officeDocument/2006/relationships" r:blip="">
              <dgm:adjLst/>
            </dgm:shape>
            <dgm:presOf/>
            <dgm:choose name="Name14">
              <dgm:if name="Name15" func="var" arg="dir" op="equ" val="norm">
                <dgm:constrLst>
                  <dgm:constr type="h" refType="w" fact="1.06"/>
                  <dgm:constr type="w" for="ch" forName="dummyNode2" refType="w"/>
                  <dgm:constr type="h" for="ch" forName="dummyNode2" refType="h"/>
                  <dgm:constr type="t" for="ch" forName="dummyNode2"/>
                  <dgm:constr type="l" for="ch" forName="dummyNode2"/>
                  <dgm:constr type="w" for="ch" forName="childNode2" refType="w" fact="0.9"/>
                  <dgm:constr type="h" for="ch" forName="childNode2" refType="h" fact="0.7"/>
                  <dgm:constr type="t" for="ch" forName="childNode2" refType="h" fact="0.15"/>
                  <dgm:constr type="l" for="ch" forName="childNode2"/>
                  <dgm:constr type="w" for="ch" forName="childNode2tx" refType="w" fact="0.9"/>
                  <dgm:constr type="h" for="ch" forName="childNode2tx" refType="h" fact="0.55"/>
                  <dgm:constr type="t" for="ch" forName="childNode2tx" refType="h" fact="0.3"/>
                  <dgm:constr type="l" for="ch" forName="childNode2tx"/>
                  <dgm:constr type="w" for="ch" forName="parentNode2" refType="w" fact="0.8"/>
                  <dgm:constr type="h" for="ch" forName="parentNode2" refType="h" fact="0.3"/>
                  <dgm:constr type="t" for="ch" forName="parentNode2"/>
                  <dgm:constr type="l" for="ch" forName="parentNode2" refType="w" fact="0.2"/>
                  <dgm:constr type="w" for="ch" forName="connSite2" refType="w" fact="0.01"/>
                  <dgm:constr type="h" for="ch" forName="connSite2" refType="h" fact="0.01"/>
                  <dgm:constr type="t" for="ch" forName="connSite2" refType="h" fact="0.99"/>
                  <dgm:constr type="l" for="ch" forName="connSite2" refType="w" fact="0.25"/>
                </dgm:constrLst>
              </dgm:if>
              <dgm:else name="Name16">
                <dgm:constrLst>
                  <dgm:constr type="h" refType="w" fact="1.06"/>
                  <dgm:constr type="w" for="ch" forName="dummyNode2" refType="w"/>
                  <dgm:constr type="h" for="ch" forName="dummyNode2" refType="h"/>
                  <dgm:constr type="t" for="ch" forName="dummyNode2"/>
                  <dgm:constr type="l" for="ch" forName="dummyNode2"/>
                  <dgm:constr type="w" for="ch" forName="childNode2" refType="w" fact="0.9"/>
                  <dgm:constr type="h" for="ch" forName="childNode2" refType="h" fact="0.7"/>
                  <dgm:constr type="t" for="ch" forName="childNode2" refType="h" fact="0.15"/>
                  <dgm:constr type="l" for="ch" forName="childNode2" refType="w" fact="0.1"/>
                  <dgm:constr type="w" for="ch" forName="childNode2tx" refType="w" fact="0.9"/>
                  <dgm:constr type="h" for="ch" forName="childNode2tx" refType="h" fact="0.55"/>
                  <dgm:constr type="t" for="ch" forName="childNode2tx" refType="h" fact="0.3"/>
                  <dgm:constr type="l" for="ch" forName="childNode2tx" refType="w" fact="0.1"/>
                  <dgm:constr type="w" for="ch" forName="parentNode2" refType="w" fact="0.8"/>
                  <dgm:constr type="h" for="ch" forName="parentNode2" refType="h" fact="0.3"/>
                  <dgm:constr type="t" for="ch" forName="parentNode2"/>
                  <dgm:constr type="l" for="ch" forName="parentNode2"/>
                  <dgm:constr type="w" for="ch" forName="connSite2" refType="w" fact="0.01"/>
                  <dgm:constr type="h" for="ch" forName="connSite2" refType="h" fact="0.01"/>
                  <dgm:constr type="t" for="ch" forName="connSite2" refType="h" fact="0.99"/>
                  <dgm:constr type="l" for="ch" forName="connSite2" refType="w" fact="0.85"/>
                </dgm:constrLst>
              </dgm:else>
            </dgm:choose>
            <dgm:ruleLst/>
            <dgm:layoutNode name="dummyNode2">
              <dgm:alg type="sp"/>
              <dgm:shape xmlns:r="http://schemas.openxmlformats.org/officeDocument/2006/relationships" type="rect" r:blip="" hideGeom="1">
                <dgm:adjLst/>
              </dgm:shape>
              <dgm:presOf/>
              <dgm:constrLst/>
              <dgm:ruleLst/>
            </dgm:layoutNode>
            <dgm:layoutNode name="childNode2" styleLbl="bgAcc1">
              <dgm:varLst>
                <dgm:bulletEnabled val="1"/>
              </dgm:varLst>
              <dgm:alg type="sp"/>
              <dgm:shape xmlns:r="http://schemas.openxmlformats.org/officeDocument/2006/relationships" type="roundRect" r:blip="">
                <dgm:adjLst>
                  <dgm:adj idx="1" val="0.1"/>
                </dgm:adjLst>
              </dgm:shape>
              <dgm:presOf axis="des" ptType="node"/>
              <dgm:constrLst/>
              <dgm:ruleLst/>
            </dgm:layoutNode>
            <dgm:layoutNode name="childNode2tx" styleLbl="bgAcc1">
              <dgm:varLst>
                <dgm:bulletEnabled val="1"/>
              </dgm:varLst>
              <dgm:alg type="tx">
                <dgm:param type="stBulletLvl" val="1"/>
              </dgm:alg>
              <dgm:shape xmlns:r="http://schemas.openxmlformats.org/officeDocument/2006/relationships" type="roundRect" r:blip="" hideGeom="1">
                <dgm:adjLst>
                  <dgm:adj idx="1" val="0.1"/>
                </dgm:adjLst>
              </dgm:shape>
              <dgm:presOf axis="des" ptType="node"/>
              <dgm:constrLst>
                <dgm:constr type="secFontSz" val="65"/>
                <dgm:constr type="primFontSz" refType="secFontSz"/>
                <dgm:constr type="tMarg" refType="secFontSz" fact="0.15"/>
                <dgm:constr type="bMarg" refType="secFontSz" fact="0.15"/>
                <dgm:constr type="lMarg" refType="secFontSz" fact="0.15"/>
                <dgm:constr type="rMarg" refType="secFontSz" fact="0.15"/>
              </dgm:constrLst>
              <dgm:ruleLst>
                <dgm:rule type="secFontSz" val="5" fact="NaN" max="NaN"/>
              </dgm:ruleLst>
            </dgm:layoutNode>
            <dgm:layoutNode name="parentNode2" styleLbl="node1">
              <dgm:varLst>
                <dgm:chMax val="0"/>
                <dgm:bulletEnabled val="1"/>
              </dgm:varLst>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connSite2" moveWith="childNode2">
              <dgm:alg type="sp"/>
              <dgm:shape xmlns:r="http://schemas.openxmlformats.org/officeDocument/2006/relationships" r:blip="">
                <dgm:adjLst/>
              </dgm:shape>
              <dgm:presOf/>
              <dgm:constrLst/>
              <dgm:ruleLst/>
            </dgm:layoutNode>
          </dgm:layoutNode>
          <dgm:forEach name="Name17" axis="followSib" ptType="sibTrans" cnt="1">
            <dgm:layoutNode name="Name18">
              <dgm:alg type="conn">
                <dgm:param type="connRout" val="curve"/>
                <dgm:param type="srcNode" val="parentNode2"/>
                <dgm:param type="dstNode" val="connSite1"/>
                <dgm:param type="begPts" val="tCtr"/>
                <dgm:param type="endPts" val="tCtr"/>
              </dgm:alg>
              <dgm:shape xmlns:r="http://schemas.openxmlformats.org/officeDocument/2006/relationships" type="conn" r:blip="" zOrderOff="-2">
                <dgm:adjLst/>
              </dgm:shape>
              <dgm:presOf axis="self"/>
              <dgm:choose name="Name19">
                <dgm:if name="Name20" func="var" arg="dir" op="equ" val="norm">
                  <dgm:constrLst>
                    <dgm:constr type="h" refType="w" fact="0.35"/>
                    <dgm:constr type="wArH" refType="h"/>
                    <dgm:constr type="hArH" refType="h"/>
                    <dgm:constr type="connDist"/>
                    <dgm:constr type="diam" refType="connDist" fact="1.15"/>
                    <dgm:constr type="begPad"/>
                    <dgm:constr type="endPad"/>
                  </dgm:constrLst>
                </dgm:if>
                <dgm:else name="Name21">
                  <dgm:constrLst>
                    <dgm:constr type="h" refType="w" fact="0.35"/>
                    <dgm:constr type="wArH" refType="h"/>
                    <dgm:constr type="hArH" refType="h"/>
                    <dgm:constr type="connDist"/>
                    <dgm:constr type="diam" refType="connDist" fact="-1.15"/>
                    <dgm:constr type="begPad"/>
                    <dgm:constr type="endPad"/>
                  </dgm:constrLst>
                </dgm:else>
              </dgm:choose>
              <dgm:ruleLst/>
            </dgm:layoutNode>
          </dgm:forEach>
        </dgm:forEach>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lProcess3">
  <dgm:title val=""/>
  <dgm:desc val=""/>
  <dgm:catLst>
    <dgm:cat type="process" pri="11000"/>
    <dgm:cat type="convert"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2"/>
      </dgm:ptLst>
      <dgm:cxnLst>
        <dgm:cxn modelId="4" srcId="0" destId="1" srcOrd="0" destOrd="0"/>
        <dgm:cxn modelId="5" srcId="1" destId="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chPref val="3"/>
      <dgm:dir/>
      <dgm:animLvl val="lvl"/>
      <dgm:resizeHandles/>
    </dgm:varLst>
    <dgm:choose name="Name1">
      <dgm:if name="Name2" func="var" arg="dir" op="equ" val="norm">
        <dgm:alg type="lin">
          <dgm:param type="linDir" val="fromT"/>
          <dgm:param type="vertAlign" val="mid"/>
          <dgm:param type="nodeHorzAlign" val="l"/>
          <dgm:param type="nodeVertAlign" val="t"/>
          <dgm:param type="fallback" val="2D"/>
        </dgm:alg>
      </dgm:if>
      <dgm:else name="Name3">
        <dgm:alg type="lin">
          <dgm:param type="linDir" val="fromT"/>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w" for="des" forName="bigChev" refType="w"/>
      <dgm:constr type="h" for="des" forName="bigChev" refType="w" refFor="des" refForName="bigChev" op="equ" fact="0.4"/>
      <dgm:constr type="w" for="des" forName="node" refType="w" refFor="des" refForName="bigChev" fact="0.83"/>
      <dgm:constr type="h" for="des" forName="node" refType="w" refFor="des" refForName="node" op="equ" fact="0.4"/>
      <dgm:constr type="w" for="des" forName="parTrans" refType="w" refFor="des" refForName="bigChev" op="equ" fact="-0.13"/>
      <dgm:constr type="w" for="des" forName="sibTrans" refType="w" refFor="des" refForName="node" op="equ" fact="-0.14"/>
      <dgm:constr type="h" for="ch" forName="vSp" refType="h" refFor="des" refForName="bigChev" op="equ" fact="0.14"/>
      <dgm:constr type="primFontSz" for="des" forName="node" op="equ"/>
      <dgm:constr type="primFontSz" for="des" forName="bigChev" op="equ"/>
    </dgm:constrLst>
    <dgm:ruleLst/>
    <dgm:forEach name="Name4" axis="ch" ptType="node">
      <dgm:layoutNode name="horFlow">
        <dgm:choose name="Name5">
          <dgm:if name="Name6" func="var" arg="dir" op="equ" val="norm">
            <dgm:alg type="lin">
              <dgm:param type="linDir" val="fromL"/>
              <dgm:param type="nodeHorzAlign" val="l"/>
              <dgm:param type="nodeVertAlign" val="mid"/>
              <dgm:param type="fallback" val="2D"/>
            </dgm:alg>
          </dgm:if>
          <dgm:else name="Name7">
            <dgm:alg type="lin">
              <dgm:param type="linDir" val="fromR"/>
              <dgm:param type="nodeHorzAlign" val="r"/>
              <dgm:param type="nodeVertAlign" val="mid"/>
              <dgm:param type="fallback" val="2D"/>
            </dgm:alg>
          </dgm:else>
        </dgm:choose>
        <dgm:shape xmlns:r="http://schemas.openxmlformats.org/officeDocument/2006/relationships" r:blip="">
          <dgm:adjLst/>
        </dgm:shape>
        <dgm:presOf/>
        <dgm:constrLst/>
        <dgm:ruleLst/>
        <dgm:layoutNode name="bigChev" styleLbl="node1">
          <dgm:alg type="tx"/>
          <dgm:choose name="Name8">
            <dgm:if name="Name9" func="var" arg="dir" op="equ" val="norm">
              <dgm:shape xmlns:r="http://schemas.openxmlformats.org/officeDocument/2006/relationships" type="chevron" r:blip="">
                <dgm:adjLst/>
              </dgm:shape>
              <dgm:presOf axis="self"/>
              <dgm:constrLst>
                <dgm:constr type="primFontSz" val="65"/>
                <dgm:constr type="rMarg"/>
                <dgm:constr type="lMarg" refType="primFontSz" fact="0.1"/>
                <dgm:constr type="tMarg" refType="primFontSz" fact="0.05"/>
                <dgm:constr type="bMarg" refType="primFontSz" fact="0.05"/>
              </dgm:constrLst>
            </dgm:if>
            <dgm:else name="Name10">
              <dgm:shape xmlns:r="http://schemas.openxmlformats.org/officeDocument/2006/relationships" rot="180" type="chevron" r:blip="">
                <dgm:adjLst/>
              </dgm:shape>
              <dgm:presOf axis="self"/>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parTransForEach" axis="ch" ptType="parTrans" cnt="1">
          <dgm:layoutNode name="parTrans">
            <dgm:alg type="sp"/>
            <dgm:shape xmlns:r="http://schemas.openxmlformats.org/officeDocument/2006/relationships" r:blip="">
              <dgm:adjLst/>
            </dgm:shape>
            <dgm:presOf/>
            <dgm:constrLst/>
            <dgm:ruleLst/>
          </dgm:layoutNode>
        </dgm:forEach>
        <dgm:forEach name="Name11" axis="ch" ptType="node">
          <dgm:layoutNode name="node" styleLbl="alignAccFollowNode1">
            <dgm:varLst>
              <dgm:bulletEnabled val="1"/>
            </dgm:varLst>
            <dgm:alg type="tx"/>
            <dgm:choose name="Name12">
              <dgm:if name="Name13" func="var" arg="dir" op="equ" val="norm">
                <dgm:shape xmlns:r="http://schemas.openxmlformats.org/officeDocument/2006/relationships" type="chevron" r:blip="">
                  <dgm:adjLst/>
                </dgm:shape>
                <dgm:presOf axis="desOrSelf" ptType="node"/>
                <dgm:constrLst>
                  <dgm:constr type="primFontSz" val="65"/>
                  <dgm:constr type="rMarg"/>
                  <dgm:constr type="lMarg" refType="primFontSz" fact="0.1"/>
                  <dgm:constr type="tMarg" refType="primFontSz" fact="0.05"/>
                  <dgm:constr type="bMarg" refType="primFontSz" fact="0.05"/>
                </dgm:constrLst>
              </dgm:if>
              <dgm:else name="Name14">
                <dgm:shape xmlns:r="http://schemas.openxmlformats.org/officeDocument/2006/relationships" rot="180" type="chevron" r:blip="">
                  <dgm:adjLst/>
                </dgm:shape>
                <dgm:presOf axis="desOrSelf" ptType="node"/>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choose name="Name15">
        <dgm:if name="Name16" axis="self" ptType="node" func="revPos" op="gte" val="2">
          <dgm:layoutNode name="vSp">
            <dgm:alg type="sp"/>
            <dgm:shape xmlns:r="http://schemas.openxmlformats.org/officeDocument/2006/relationships" r:blip="">
              <dgm:adjLst/>
            </dgm:shape>
            <dgm:presOf/>
            <dgm:constrLst/>
            <dgm:ruleLst/>
          </dgm:layoutNode>
        </dgm:if>
        <dgm:else name="Name17"/>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AB0AABE-478C-6648-9966-E650BC060A93}" type="datetimeFigureOut">
              <a:rPr lang="en-IR" smtClean="0"/>
              <a:t>01/03/2025</a:t>
            </a:fld>
            <a:endParaRPr lang="en-IR"/>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IR"/>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6232D83-2F5D-D94B-A40A-DAF1714E6A6E}" type="slidenum">
              <a:rPr lang="en-IR" smtClean="0"/>
              <a:t>‹#›</a:t>
            </a:fld>
            <a:endParaRPr lang="en-IR"/>
          </a:p>
        </p:txBody>
      </p:sp>
    </p:spTree>
    <p:extLst>
      <p:ext uri="{BB962C8B-B14F-4D97-AF65-F5344CB8AC3E}">
        <p14:creationId xmlns:p14="http://schemas.microsoft.com/office/powerpoint/2010/main" val="29393083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marL="0" algn="r" defTabSz="914400" rtl="1" eaLnBrk="1" latinLnBrk="0" hangingPunct="1"/>
            <a:endParaRPr lang="en-IR" dirty="0"/>
          </a:p>
        </p:txBody>
      </p:sp>
      <p:sp>
        <p:nvSpPr>
          <p:cNvPr id="4" name="Slide Number Placeholder 3"/>
          <p:cNvSpPr>
            <a:spLocks noGrp="1"/>
          </p:cNvSpPr>
          <p:nvPr>
            <p:ph type="sldNum" sz="quarter" idx="5"/>
          </p:nvPr>
        </p:nvSpPr>
        <p:spPr/>
        <p:txBody>
          <a:bodyPr/>
          <a:lstStyle/>
          <a:p>
            <a:fld id="{6A01129C-5943-4B43-A2C1-522ADA9236D1}" type="slidenum">
              <a:rPr lang="en-IR" smtClean="0"/>
              <a:t>1</a:t>
            </a:fld>
            <a:endParaRPr lang="en-IR"/>
          </a:p>
        </p:txBody>
      </p:sp>
    </p:spTree>
    <p:extLst>
      <p:ext uri="{BB962C8B-B14F-4D97-AF65-F5344CB8AC3E}">
        <p14:creationId xmlns:p14="http://schemas.microsoft.com/office/powerpoint/2010/main" val="371084520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marL="0" algn="r" defTabSz="914400" rtl="1" eaLnBrk="1" latinLnBrk="0" hangingPunct="1"/>
            <a:endParaRPr lang="en-IR" dirty="0"/>
          </a:p>
        </p:txBody>
      </p:sp>
      <p:sp>
        <p:nvSpPr>
          <p:cNvPr id="4" name="Slide Number Placeholder 3"/>
          <p:cNvSpPr>
            <a:spLocks noGrp="1"/>
          </p:cNvSpPr>
          <p:nvPr>
            <p:ph type="sldNum" sz="quarter" idx="5"/>
          </p:nvPr>
        </p:nvSpPr>
        <p:spPr/>
        <p:txBody>
          <a:bodyPr/>
          <a:lstStyle/>
          <a:p>
            <a:fld id="{6A01129C-5943-4B43-A2C1-522ADA9236D1}" type="slidenum">
              <a:rPr lang="en-IR" smtClean="0"/>
              <a:t>2</a:t>
            </a:fld>
            <a:endParaRPr lang="en-IR"/>
          </a:p>
        </p:txBody>
      </p:sp>
    </p:spTree>
    <p:extLst>
      <p:ext uri="{BB962C8B-B14F-4D97-AF65-F5344CB8AC3E}">
        <p14:creationId xmlns:p14="http://schemas.microsoft.com/office/powerpoint/2010/main" val="201500800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BDBFCD-D37B-07E6-5D63-0FAE5F9EF13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2AF5578-FCB4-FCD8-9E2D-DA20B6652F45}"/>
              </a:ext>
            </a:extLst>
          </p:cNvPr>
          <p:cNvSpPr>
            <a:spLocks noGrp="1" noRot="1" noChangeAspect="1"/>
          </p:cNvSpPr>
          <p:nvPr>
            <p:ph type="sldImg"/>
          </p:nvPr>
        </p:nvSpPr>
        <p:spPr>
          <a:xfrm>
            <a:off x="1371600" y="1143000"/>
            <a:ext cx="4114800" cy="3086100"/>
          </a:xfrm>
        </p:spPr>
      </p:sp>
      <p:sp>
        <p:nvSpPr>
          <p:cNvPr id="3" name="Notes Placeholder 2">
            <a:extLst>
              <a:ext uri="{FF2B5EF4-FFF2-40B4-BE49-F238E27FC236}">
                <a16:creationId xmlns:a16="http://schemas.microsoft.com/office/drawing/2014/main" id="{9B4DF749-87C2-810D-B318-6C62C5589FC0}"/>
              </a:ext>
            </a:extLst>
          </p:cNvPr>
          <p:cNvSpPr>
            <a:spLocks noGrp="1"/>
          </p:cNvSpPr>
          <p:nvPr>
            <p:ph type="body" idx="1"/>
          </p:nvPr>
        </p:nvSpPr>
        <p:spPr/>
        <p:txBody>
          <a:bodyPr/>
          <a:lstStyle/>
          <a:p>
            <a:pPr marL="0" algn="r" defTabSz="914400" rtl="1" eaLnBrk="1" latinLnBrk="0" hangingPunct="1"/>
            <a:endParaRPr lang="en-IR" dirty="0"/>
          </a:p>
        </p:txBody>
      </p:sp>
      <p:sp>
        <p:nvSpPr>
          <p:cNvPr id="4" name="Slide Number Placeholder 3">
            <a:extLst>
              <a:ext uri="{FF2B5EF4-FFF2-40B4-BE49-F238E27FC236}">
                <a16:creationId xmlns:a16="http://schemas.microsoft.com/office/drawing/2014/main" id="{479B8034-73F1-BF13-35C9-A3D39A17E3EA}"/>
              </a:ext>
            </a:extLst>
          </p:cNvPr>
          <p:cNvSpPr>
            <a:spLocks noGrp="1"/>
          </p:cNvSpPr>
          <p:nvPr>
            <p:ph type="sldNum" sz="quarter" idx="5"/>
          </p:nvPr>
        </p:nvSpPr>
        <p:spPr/>
        <p:txBody>
          <a:bodyPr/>
          <a:lstStyle/>
          <a:p>
            <a:fld id="{6A01129C-5943-4B43-A2C1-522ADA9236D1}" type="slidenum">
              <a:rPr lang="en-IR" smtClean="0"/>
              <a:t>3</a:t>
            </a:fld>
            <a:endParaRPr lang="en-IR"/>
          </a:p>
        </p:txBody>
      </p:sp>
    </p:spTree>
    <p:extLst>
      <p:ext uri="{BB962C8B-B14F-4D97-AF65-F5344CB8AC3E}">
        <p14:creationId xmlns:p14="http://schemas.microsoft.com/office/powerpoint/2010/main" val="126223873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2D4541-FFF7-435E-0A02-DBE19FE8FF5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D9374A2-8DAD-723D-4FFF-30794E2D35B5}"/>
              </a:ext>
            </a:extLst>
          </p:cNvPr>
          <p:cNvSpPr>
            <a:spLocks noGrp="1" noRot="1" noChangeAspect="1"/>
          </p:cNvSpPr>
          <p:nvPr>
            <p:ph type="sldImg"/>
          </p:nvPr>
        </p:nvSpPr>
        <p:spPr>
          <a:xfrm>
            <a:off x="1371600" y="1143000"/>
            <a:ext cx="4114800" cy="3086100"/>
          </a:xfrm>
        </p:spPr>
      </p:sp>
      <p:sp>
        <p:nvSpPr>
          <p:cNvPr id="3" name="Notes Placeholder 2">
            <a:extLst>
              <a:ext uri="{FF2B5EF4-FFF2-40B4-BE49-F238E27FC236}">
                <a16:creationId xmlns:a16="http://schemas.microsoft.com/office/drawing/2014/main" id="{E4FD10E8-04A2-D3B6-719B-9EFD00EDD0AC}"/>
              </a:ext>
            </a:extLst>
          </p:cNvPr>
          <p:cNvSpPr>
            <a:spLocks noGrp="1"/>
          </p:cNvSpPr>
          <p:nvPr>
            <p:ph type="body" idx="1"/>
          </p:nvPr>
        </p:nvSpPr>
        <p:spPr/>
        <p:txBody>
          <a:bodyPr/>
          <a:lstStyle/>
          <a:p>
            <a:pPr marL="0" algn="r" defTabSz="914400" rtl="1" eaLnBrk="1" latinLnBrk="0" hangingPunct="1"/>
            <a:endParaRPr lang="en-IR" dirty="0"/>
          </a:p>
        </p:txBody>
      </p:sp>
      <p:sp>
        <p:nvSpPr>
          <p:cNvPr id="4" name="Slide Number Placeholder 3">
            <a:extLst>
              <a:ext uri="{FF2B5EF4-FFF2-40B4-BE49-F238E27FC236}">
                <a16:creationId xmlns:a16="http://schemas.microsoft.com/office/drawing/2014/main" id="{D3A78E9E-F6B2-2BD1-5C5A-F405B7848A8E}"/>
              </a:ext>
            </a:extLst>
          </p:cNvPr>
          <p:cNvSpPr>
            <a:spLocks noGrp="1"/>
          </p:cNvSpPr>
          <p:nvPr>
            <p:ph type="sldNum" sz="quarter" idx="5"/>
          </p:nvPr>
        </p:nvSpPr>
        <p:spPr/>
        <p:txBody>
          <a:bodyPr/>
          <a:lstStyle/>
          <a:p>
            <a:fld id="{6A01129C-5943-4B43-A2C1-522ADA9236D1}" type="slidenum">
              <a:rPr lang="en-IR" smtClean="0"/>
              <a:t>4</a:t>
            </a:fld>
            <a:endParaRPr lang="en-IR"/>
          </a:p>
        </p:txBody>
      </p:sp>
    </p:spTree>
    <p:extLst>
      <p:ext uri="{BB962C8B-B14F-4D97-AF65-F5344CB8AC3E}">
        <p14:creationId xmlns:p14="http://schemas.microsoft.com/office/powerpoint/2010/main" val="265392921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3F56D1-88C0-4917-74BB-AE1F8B24F84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695B297-4E30-5ABC-2311-CC1F55BA241E}"/>
              </a:ext>
            </a:extLst>
          </p:cNvPr>
          <p:cNvSpPr>
            <a:spLocks noGrp="1" noRot="1" noChangeAspect="1"/>
          </p:cNvSpPr>
          <p:nvPr>
            <p:ph type="sldImg"/>
          </p:nvPr>
        </p:nvSpPr>
        <p:spPr>
          <a:xfrm>
            <a:off x="1371600" y="1143000"/>
            <a:ext cx="4114800" cy="3086100"/>
          </a:xfrm>
        </p:spPr>
      </p:sp>
      <p:sp>
        <p:nvSpPr>
          <p:cNvPr id="3" name="Notes Placeholder 2">
            <a:extLst>
              <a:ext uri="{FF2B5EF4-FFF2-40B4-BE49-F238E27FC236}">
                <a16:creationId xmlns:a16="http://schemas.microsoft.com/office/drawing/2014/main" id="{7AA357A9-08CA-32D0-6581-133905EFB357}"/>
              </a:ext>
            </a:extLst>
          </p:cNvPr>
          <p:cNvSpPr>
            <a:spLocks noGrp="1"/>
          </p:cNvSpPr>
          <p:nvPr>
            <p:ph type="body" idx="1"/>
          </p:nvPr>
        </p:nvSpPr>
        <p:spPr/>
        <p:txBody>
          <a:bodyPr/>
          <a:lstStyle/>
          <a:p>
            <a:pPr marL="0" algn="r" defTabSz="914400" rtl="1" eaLnBrk="1" latinLnBrk="0" hangingPunct="1"/>
            <a:endParaRPr lang="en-IR" dirty="0"/>
          </a:p>
        </p:txBody>
      </p:sp>
      <p:sp>
        <p:nvSpPr>
          <p:cNvPr id="4" name="Slide Number Placeholder 3">
            <a:extLst>
              <a:ext uri="{FF2B5EF4-FFF2-40B4-BE49-F238E27FC236}">
                <a16:creationId xmlns:a16="http://schemas.microsoft.com/office/drawing/2014/main" id="{64AEDC1D-D93F-7844-A51C-10B88392B4BB}"/>
              </a:ext>
            </a:extLst>
          </p:cNvPr>
          <p:cNvSpPr>
            <a:spLocks noGrp="1"/>
          </p:cNvSpPr>
          <p:nvPr>
            <p:ph type="sldNum" sz="quarter" idx="5"/>
          </p:nvPr>
        </p:nvSpPr>
        <p:spPr/>
        <p:txBody>
          <a:bodyPr/>
          <a:lstStyle/>
          <a:p>
            <a:fld id="{6A01129C-5943-4B43-A2C1-522ADA9236D1}" type="slidenum">
              <a:rPr lang="en-IR" smtClean="0"/>
              <a:t>5</a:t>
            </a:fld>
            <a:endParaRPr lang="en-IR"/>
          </a:p>
        </p:txBody>
      </p:sp>
    </p:spTree>
    <p:extLst>
      <p:ext uri="{BB962C8B-B14F-4D97-AF65-F5344CB8AC3E}">
        <p14:creationId xmlns:p14="http://schemas.microsoft.com/office/powerpoint/2010/main" val="91152584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A11E62-5ECC-BF8C-1042-F8D90BB8528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EC37B06-8B93-EDBE-D872-33D68899907D}"/>
              </a:ext>
            </a:extLst>
          </p:cNvPr>
          <p:cNvSpPr>
            <a:spLocks noGrp="1" noRot="1" noChangeAspect="1"/>
          </p:cNvSpPr>
          <p:nvPr>
            <p:ph type="sldImg"/>
          </p:nvPr>
        </p:nvSpPr>
        <p:spPr>
          <a:xfrm>
            <a:off x="1371600" y="1143000"/>
            <a:ext cx="4114800" cy="3086100"/>
          </a:xfrm>
        </p:spPr>
      </p:sp>
      <p:sp>
        <p:nvSpPr>
          <p:cNvPr id="3" name="Notes Placeholder 2">
            <a:extLst>
              <a:ext uri="{FF2B5EF4-FFF2-40B4-BE49-F238E27FC236}">
                <a16:creationId xmlns:a16="http://schemas.microsoft.com/office/drawing/2014/main" id="{16CB14AA-6728-EEE0-AD9D-7DB3A78F34A5}"/>
              </a:ext>
            </a:extLst>
          </p:cNvPr>
          <p:cNvSpPr>
            <a:spLocks noGrp="1"/>
          </p:cNvSpPr>
          <p:nvPr>
            <p:ph type="body" idx="1"/>
          </p:nvPr>
        </p:nvSpPr>
        <p:spPr/>
        <p:txBody>
          <a:bodyPr/>
          <a:lstStyle/>
          <a:p>
            <a:pPr marL="0" algn="r" defTabSz="914400" rtl="1" eaLnBrk="1" latinLnBrk="0" hangingPunct="1"/>
            <a:endParaRPr lang="en-IR" dirty="0"/>
          </a:p>
        </p:txBody>
      </p:sp>
      <p:sp>
        <p:nvSpPr>
          <p:cNvPr id="4" name="Slide Number Placeholder 3">
            <a:extLst>
              <a:ext uri="{FF2B5EF4-FFF2-40B4-BE49-F238E27FC236}">
                <a16:creationId xmlns:a16="http://schemas.microsoft.com/office/drawing/2014/main" id="{133B6ED9-12F2-A2B6-14C6-FA15C7B7698F}"/>
              </a:ext>
            </a:extLst>
          </p:cNvPr>
          <p:cNvSpPr>
            <a:spLocks noGrp="1"/>
          </p:cNvSpPr>
          <p:nvPr>
            <p:ph type="sldNum" sz="quarter" idx="5"/>
          </p:nvPr>
        </p:nvSpPr>
        <p:spPr/>
        <p:txBody>
          <a:bodyPr/>
          <a:lstStyle/>
          <a:p>
            <a:fld id="{6A01129C-5943-4B43-A2C1-522ADA9236D1}" type="slidenum">
              <a:rPr lang="en-IR" smtClean="0"/>
              <a:t>6</a:t>
            </a:fld>
            <a:endParaRPr lang="en-IR"/>
          </a:p>
        </p:txBody>
      </p:sp>
    </p:spTree>
    <p:extLst>
      <p:ext uri="{BB962C8B-B14F-4D97-AF65-F5344CB8AC3E}">
        <p14:creationId xmlns:p14="http://schemas.microsoft.com/office/powerpoint/2010/main" val="384750236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5A221F-8C9C-8DD6-82AD-FC3B9BFC4B0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76B97B4-3DEC-507D-F9F7-E65495B7890F}"/>
              </a:ext>
            </a:extLst>
          </p:cNvPr>
          <p:cNvSpPr>
            <a:spLocks noGrp="1" noRot="1" noChangeAspect="1"/>
          </p:cNvSpPr>
          <p:nvPr>
            <p:ph type="sldImg"/>
          </p:nvPr>
        </p:nvSpPr>
        <p:spPr>
          <a:xfrm>
            <a:off x="1371600" y="1143000"/>
            <a:ext cx="4114800" cy="3086100"/>
          </a:xfrm>
        </p:spPr>
      </p:sp>
      <p:sp>
        <p:nvSpPr>
          <p:cNvPr id="3" name="Notes Placeholder 2">
            <a:extLst>
              <a:ext uri="{FF2B5EF4-FFF2-40B4-BE49-F238E27FC236}">
                <a16:creationId xmlns:a16="http://schemas.microsoft.com/office/drawing/2014/main" id="{F27E35EB-26C7-8C03-327F-782529A96B23}"/>
              </a:ext>
            </a:extLst>
          </p:cNvPr>
          <p:cNvSpPr>
            <a:spLocks noGrp="1"/>
          </p:cNvSpPr>
          <p:nvPr>
            <p:ph type="body" idx="1"/>
          </p:nvPr>
        </p:nvSpPr>
        <p:spPr/>
        <p:txBody>
          <a:bodyPr/>
          <a:lstStyle/>
          <a:p>
            <a:pPr marL="0" algn="r" defTabSz="914400" rtl="1" eaLnBrk="1" latinLnBrk="0" hangingPunct="1"/>
            <a:endParaRPr lang="en-IR" dirty="0"/>
          </a:p>
        </p:txBody>
      </p:sp>
      <p:sp>
        <p:nvSpPr>
          <p:cNvPr id="4" name="Slide Number Placeholder 3">
            <a:extLst>
              <a:ext uri="{FF2B5EF4-FFF2-40B4-BE49-F238E27FC236}">
                <a16:creationId xmlns:a16="http://schemas.microsoft.com/office/drawing/2014/main" id="{3743A0F1-C34C-0F77-DB55-D52CC685E102}"/>
              </a:ext>
            </a:extLst>
          </p:cNvPr>
          <p:cNvSpPr>
            <a:spLocks noGrp="1"/>
          </p:cNvSpPr>
          <p:nvPr>
            <p:ph type="sldNum" sz="quarter" idx="5"/>
          </p:nvPr>
        </p:nvSpPr>
        <p:spPr/>
        <p:txBody>
          <a:bodyPr/>
          <a:lstStyle/>
          <a:p>
            <a:fld id="{6A01129C-5943-4B43-A2C1-522ADA9236D1}" type="slidenum">
              <a:rPr lang="en-IR" smtClean="0"/>
              <a:t>7</a:t>
            </a:fld>
            <a:endParaRPr lang="en-IR"/>
          </a:p>
        </p:txBody>
      </p:sp>
    </p:spTree>
    <p:extLst>
      <p:ext uri="{BB962C8B-B14F-4D97-AF65-F5344CB8AC3E}">
        <p14:creationId xmlns:p14="http://schemas.microsoft.com/office/powerpoint/2010/main" val="346143066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marL="0" algn="r" defTabSz="914400" rtl="1" eaLnBrk="1" latinLnBrk="0" hangingPunct="1"/>
            <a:endParaRPr lang="en-IR" dirty="0"/>
          </a:p>
        </p:txBody>
      </p:sp>
      <p:sp>
        <p:nvSpPr>
          <p:cNvPr id="4" name="Slide Number Placeholder 3"/>
          <p:cNvSpPr>
            <a:spLocks noGrp="1"/>
          </p:cNvSpPr>
          <p:nvPr>
            <p:ph type="sldNum" sz="quarter" idx="5"/>
          </p:nvPr>
        </p:nvSpPr>
        <p:spPr/>
        <p:txBody>
          <a:bodyPr/>
          <a:lstStyle/>
          <a:p>
            <a:fld id="{6A01129C-5943-4B43-A2C1-522ADA9236D1}" type="slidenum">
              <a:rPr lang="en-IR" smtClean="0"/>
              <a:t>8</a:t>
            </a:fld>
            <a:endParaRPr lang="en-IR"/>
          </a:p>
        </p:txBody>
      </p:sp>
    </p:spTree>
    <p:extLst>
      <p:ext uri="{BB962C8B-B14F-4D97-AF65-F5344CB8AC3E}">
        <p14:creationId xmlns:p14="http://schemas.microsoft.com/office/powerpoint/2010/main" val="247594728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CB229B-05D0-AB74-6837-90CE0854593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3D1C308-75B4-A85B-C959-230CACFF51D8}"/>
              </a:ext>
            </a:extLst>
          </p:cNvPr>
          <p:cNvSpPr>
            <a:spLocks noGrp="1" noRot="1" noChangeAspect="1"/>
          </p:cNvSpPr>
          <p:nvPr>
            <p:ph type="sldImg"/>
          </p:nvPr>
        </p:nvSpPr>
        <p:spPr>
          <a:xfrm>
            <a:off x="1371600" y="1143000"/>
            <a:ext cx="4114800" cy="3086100"/>
          </a:xfrm>
        </p:spPr>
      </p:sp>
      <p:sp>
        <p:nvSpPr>
          <p:cNvPr id="3" name="Notes Placeholder 2">
            <a:extLst>
              <a:ext uri="{FF2B5EF4-FFF2-40B4-BE49-F238E27FC236}">
                <a16:creationId xmlns:a16="http://schemas.microsoft.com/office/drawing/2014/main" id="{5CFC540E-9E6B-52A1-A291-200F644CB30B}"/>
              </a:ext>
            </a:extLst>
          </p:cNvPr>
          <p:cNvSpPr>
            <a:spLocks noGrp="1"/>
          </p:cNvSpPr>
          <p:nvPr>
            <p:ph type="body" idx="1"/>
          </p:nvPr>
        </p:nvSpPr>
        <p:spPr/>
        <p:txBody>
          <a:bodyPr/>
          <a:lstStyle/>
          <a:p>
            <a:pPr marL="0" algn="r" defTabSz="914400" rtl="1" eaLnBrk="1" latinLnBrk="0" hangingPunct="1"/>
            <a:endParaRPr lang="en-IR" dirty="0"/>
          </a:p>
        </p:txBody>
      </p:sp>
      <p:sp>
        <p:nvSpPr>
          <p:cNvPr id="4" name="Slide Number Placeholder 3">
            <a:extLst>
              <a:ext uri="{FF2B5EF4-FFF2-40B4-BE49-F238E27FC236}">
                <a16:creationId xmlns:a16="http://schemas.microsoft.com/office/drawing/2014/main" id="{FF902604-35FF-D9DB-2DA3-8BFA229F7DCE}"/>
              </a:ext>
            </a:extLst>
          </p:cNvPr>
          <p:cNvSpPr>
            <a:spLocks noGrp="1"/>
          </p:cNvSpPr>
          <p:nvPr>
            <p:ph type="sldNum" sz="quarter" idx="5"/>
          </p:nvPr>
        </p:nvSpPr>
        <p:spPr/>
        <p:txBody>
          <a:bodyPr/>
          <a:lstStyle/>
          <a:p>
            <a:fld id="{6A01129C-5943-4B43-A2C1-522ADA9236D1}" type="slidenum">
              <a:rPr lang="en-IR" smtClean="0"/>
              <a:t>9</a:t>
            </a:fld>
            <a:endParaRPr lang="en-IR"/>
          </a:p>
        </p:txBody>
      </p:sp>
    </p:spTree>
    <p:extLst>
      <p:ext uri="{BB962C8B-B14F-4D97-AF65-F5344CB8AC3E}">
        <p14:creationId xmlns:p14="http://schemas.microsoft.com/office/powerpoint/2010/main" val="263834653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659DB1-014F-B2A2-81A8-2AE6DD81D98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6A6CE58-A5B8-92FF-6E9F-595F7A821F73}"/>
              </a:ext>
            </a:extLst>
          </p:cNvPr>
          <p:cNvSpPr>
            <a:spLocks noGrp="1" noRot="1" noChangeAspect="1"/>
          </p:cNvSpPr>
          <p:nvPr>
            <p:ph type="sldImg"/>
          </p:nvPr>
        </p:nvSpPr>
        <p:spPr>
          <a:xfrm>
            <a:off x="1371600" y="1143000"/>
            <a:ext cx="4114800" cy="3086100"/>
          </a:xfrm>
        </p:spPr>
      </p:sp>
      <p:sp>
        <p:nvSpPr>
          <p:cNvPr id="3" name="Notes Placeholder 2">
            <a:extLst>
              <a:ext uri="{FF2B5EF4-FFF2-40B4-BE49-F238E27FC236}">
                <a16:creationId xmlns:a16="http://schemas.microsoft.com/office/drawing/2014/main" id="{9E20A5C2-2963-F008-6F88-744AF80EE79D}"/>
              </a:ext>
            </a:extLst>
          </p:cNvPr>
          <p:cNvSpPr>
            <a:spLocks noGrp="1"/>
          </p:cNvSpPr>
          <p:nvPr>
            <p:ph type="body" idx="1"/>
          </p:nvPr>
        </p:nvSpPr>
        <p:spPr/>
        <p:txBody>
          <a:bodyPr/>
          <a:lstStyle/>
          <a:p>
            <a:pPr marL="0" algn="r" defTabSz="914400" rtl="1" eaLnBrk="1" latinLnBrk="0" hangingPunct="1"/>
            <a:endParaRPr lang="en-IR" dirty="0"/>
          </a:p>
        </p:txBody>
      </p:sp>
      <p:sp>
        <p:nvSpPr>
          <p:cNvPr id="4" name="Slide Number Placeholder 3">
            <a:extLst>
              <a:ext uri="{FF2B5EF4-FFF2-40B4-BE49-F238E27FC236}">
                <a16:creationId xmlns:a16="http://schemas.microsoft.com/office/drawing/2014/main" id="{49C5D311-E8FE-B272-47D1-ED95E732D675}"/>
              </a:ext>
            </a:extLst>
          </p:cNvPr>
          <p:cNvSpPr>
            <a:spLocks noGrp="1"/>
          </p:cNvSpPr>
          <p:nvPr>
            <p:ph type="sldNum" sz="quarter" idx="5"/>
          </p:nvPr>
        </p:nvSpPr>
        <p:spPr/>
        <p:txBody>
          <a:bodyPr/>
          <a:lstStyle/>
          <a:p>
            <a:fld id="{6A01129C-5943-4B43-A2C1-522ADA9236D1}" type="slidenum">
              <a:rPr lang="en-IR" smtClean="0"/>
              <a:t>10</a:t>
            </a:fld>
            <a:endParaRPr lang="en-IR"/>
          </a:p>
        </p:txBody>
      </p:sp>
    </p:spTree>
    <p:extLst>
      <p:ext uri="{BB962C8B-B14F-4D97-AF65-F5344CB8AC3E}">
        <p14:creationId xmlns:p14="http://schemas.microsoft.com/office/powerpoint/2010/main" val="122437214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marL="0" algn="r" defTabSz="914400" rtl="1" eaLnBrk="1" latinLnBrk="0" hangingPunct="1"/>
            <a:r>
              <a:rPr lang="fa-IR" dirty="0"/>
              <a:t>رئعی</a:t>
            </a:r>
            <a:endParaRPr lang="en-IR" dirty="0"/>
          </a:p>
        </p:txBody>
      </p:sp>
      <p:sp>
        <p:nvSpPr>
          <p:cNvPr id="4" name="Slide Number Placeholder 3"/>
          <p:cNvSpPr>
            <a:spLocks noGrp="1"/>
          </p:cNvSpPr>
          <p:nvPr>
            <p:ph type="sldNum" sz="quarter" idx="5"/>
          </p:nvPr>
        </p:nvSpPr>
        <p:spPr/>
        <p:txBody>
          <a:bodyPr/>
          <a:lstStyle/>
          <a:p>
            <a:fld id="{6A01129C-5943-4B43-A2C1-522ADA9236D1}" type="slidenum">
              <a:rPr lang="en-IR" smtClean="0"/>
              <a:t>11</a:t>
            </a:fld>
            <a:endParaRPr lang="en-IR"/>
          </a:p>
        </p:txBody>
      </p:sp>
    </p:spTree>
    <p:extLst>
      <p:ext uri="{BB962C8B-B14F-4D97-AF65-F5344CB8AC3E}">
        <p14:creationId xmlns:p14="http://schemas.microsoft.com/office/powerpoint/2010/main" val="2468417996"/>
      </p:ext>
    </p:extLst>
  </p:cSld>
  <p:clrMapOvr>
    <a:masterClrMapping/>
  </p:clrMapOvr>
</p:notes>
</file>

<file path=ppt/slideLayouts/_rels/slideLayout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685800" y="1346949"/>
            <a:ext cx="7772400" cy="80683"/>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685800" y="4282765"/>
            <a:ext cx="7772400" cy="80683"/>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685800" y="1484779"/>
            <a:ext cx="7772400" cy="2743200"/>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grpSp>
        <p:nvGrpSpPr>
          <p:cNvPr id="10" name="Group 9"/>
          <p:cNvGrpSpPr>
            <a:grpSpLocks noChangeAspect="1"/>
          </p:cNvGrpSpPr>
          <p:nvPr/>
        </p:nvGrpSpPr>
        <p:grpSpPr>
          <a:xfrm>
            <a:off x="7234780" y="4107023"/>
            <a:ext cx="914400" cy="914400"/>
            <a:chOff x="9685338" y="4460675"/>
            <a:chExt cx="1080904" cy="1080902"/>
          </a:xfrm>
        </p:grpSpPr>
        <p:sp>
          <p:nvSpPr>
            <p:cNvPr id="11" name="Oval 10"/>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sp>
        <p:sp>
          <p:nvSpPr>
            <p:cNvPr id="12" name="Oval 11"/>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2" name="Title 1"/>
          <p:cNvSpPr>
            <a:spLocks noGrp="1"/>
          </p:cNvSpPr>
          <p:nvPr>
            <p:ph type="ctrTitle"/>
          </p:nvPr>
        </p:nvSpPr>
        <p:spPr>
          <a:xfrm>
            <a:off x="788670" y="1432223"/>
            <a:ext cx="7593330" cy="3035808"/>
          </a:xfrm>
        </p:spPr>
        <p:txBody>
          <a:bodyPr anchor="ctr">
            <a:noAutofit/>
          </a:bodyPr>
          <a:lstStyle>
            <a:lvl1pPr algn="l">
              <a:lnSpc>
                <a:spcPct val="80000"/>
              </a:lnSpc>
              <a:defRPr sz="6400" b="0" cap="all" baseline="0">
                <a:blipFill dpi="0" rotWithShape="1">
                  <a:blip r:embed="rId4"/>
                  <a:srcRect/>
                  <a:tile tx="6350" ty="-127000" sx="65000" sy="64000" flip="none" algn="tl"/>
                </a:blipFill>
              </a:defRPr>
            </a:lvl1pPr>
          </a:lstStyle>
          <a:p>
            <a:r>
              <a:rPr lang="en-US"/>
              <a:t>Click to edit Master title style</a:t>
            </a:r>
            <a:endParaRPr lang="en-US" dirty="0"/>
          </a:p>
        </p:txBody>
      </p:sp>
      <p:sp>
        <p:nvSpPr>
          <p:cNvPr id="3" name="Subtitle 2"/>
          <p:cNvSpPr>
            <a:spLocks noGrp="1"/>
          </p:cNvSpPr>
          <p:nvPr>
            <p:ph type="subTitle" idx="1"/>
          </p:nvPr>
        </p:nvSpPr>
        <p:spPr>
          <a:xfrm>
            <a:off x="802386" y="4389120"/>
            <a:ext cx="5918454" cy="1069848"/>
          </a:xfrm>
        </p:spPr>
        <p:txBody>
          <a:bodyPr>
            <a:normAutofit/>
          </a:bodyPr>
          <a:lstStyle>
            <a:lvl1pPr marL="0" indent="0" algn="l">
              <a:buNone/>
              <a:defRPr sz="1800" b="0">
                <a:solidFill>
                  <a:schemeClr val="tx1"/>
                </a:solidFill>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CDFA954E-5247-EC43-BF5E-C219BF3BEA04}" type="datetime1">
              <a:rPr lang="en-US" smtClean="0"/>
              <a:t>1/3/2025</a:t>
            </a:fld>
            <a:endParaRPr lang="en-IR"/>
          </a:p>
        </p:txBody>
      </p:sp>
      <p:sp>
        <p:nvSpPr>
          <p:cNvPr id="5" name="Footer Placeholder 4"/>
          <p:cNvSpPr>
            <a:spLocks noGrp="1"/>
          </p:cNvSpPr>
          <p:nvPr>
            <p:ph type="ftr" sz="quarter" idx="11"/>
          </p:nvPr>
        </p:nvSpPr>
        <p:spPr>
          <a:xfrm>
            <a:off x="812805" y="6272787"/>
            <a:ext cx="4745736" cy="365125"/>
          </a:xfrm>
        </p:spPr>
        <p:txBody>
          <a:bodyPr/>
          <a:lstStyle/>
          <a:p>
            <a:endParaRPr lang="en-IR"/>
          </a:p>
        </p:txBody>
      </p:sp>
      <p:sp>
        <p:nvSpPr>
          <p:cNvPr id="6" name="Slide Number Placeholder 5"/>
          <p:cNvSpPr>
            <a:spLocks noGrp="1"/>
          </p:cNvSpPr>
          <p:nvPr>
            <p:ph type="sldNum" sz="quarter" idx="12"/>
          </p:nvPr>
        </p:nvSpPr>
        <p:spPr>
          <a:xfrm>
            <a:off x="7244281" y="4227195"/>
            <a:ext cx="895401" cy="640080"/>
          </a:xfrm>
          <a:prstGeom prst="rect">
            <a:avLst/>
          </a:prstGeom>
        </p:spPr>
        <p:txBody>
          <a:bodyPr/>
          <a:lstStyle>
            <a:lvl1pPr>
              <a:defRPr sz="2800" b="1"/>
            </a:lvl1pPr>
          </a:lstStyle>
          <a:p>
            <a:fld id="{DFCAA4AF-953D-244E-A785-3E30E94DDEA1}" type="slidenum">
              <a:rPr lang="en-IR" smtClean="0"/>
              <a:t>‹#›</a:t>
            </a:fld>
            <a:endParaRPr lang="en-IR" dirty="0"/>
          </a:p>
        </p:txBody>
      </p:sp>
    </p:spTree>
    <p:extLst>
      <p:ext uri="{BB962C8B-B14F-4D97-AF65-F5344CB8AC3E}">
        <p14:creationId xmlns:p14="http://schemas.microsoft.com/office/powerpoint/2010/main" val="30670370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1/3/2025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a:xfrm>
            <a:off x="8483346" y="6272787"/>
            <a:ext cx="480060" cy="365125"/>
          </a:xfrm>
          <a:prstGeom prst="rect">
            <a:avLst/>
          </a:prstGeom>
        </p:spPr>
        <p:txBody>
          <a:bodyPr/>
          <a:lstStyle/>
          <a:p>
            <a:fld id="{DFCAA4AF-953D-244E-A785-3E30E94DDEA1}" type="slidenum">
              <a:rPr lang="en-IR" smtClean="0"/>
              <a:pPr/>
              <a:t>‹#›</a:t>
            </a:fld>
            <a:endParaRPr lang="en-IR"/>
          </a:p>
        </p:txBody>
      </p:sp>
    </p:spTree>
    <p:extLst>
      <p:ext uri="{BB962C8B-B14F-4D97-AF65-F5344CB8AC3E}">
        <p14:creationId xmlns:p14="http://schemas.microsoft.com/office/powerpoint/2010/main" val="966741874"/>
      </p:ext>
    </p:extLst>
  </p:cSld>
  <p:clrMapOvr>
    <a:masterClrMapping/>
  </p:clrMapOvr>
  <p:hf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Rectangle 6"/>
          <p:cNvSpPr/>
          <p:nvPr/>
        </p:nvSpPr>
        <p:spPr>
          <a:xfrm>
            <a:off x="0" y="4917989"/>
            <a:ext cx="9144000" cy="1940010"/>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625346" y="1225296"/>
            <a:ext cx="6960870" cy="3520440"/>
          </a:xfrm>
        </p:spPr>
        <p:txBody>
          <a:bodyPr anchor="ctr">
            <a:normAutofit/>
          </a:bodyPr>
          <a:lstStyle>
            <a:lvl1pPr>
              <a:lnSpc>
                <a:spcPct val="80000"/>
              </a:lnSpc>
              <a:defRPr sz="6400" b="0"/>
            </a:lvl1pPr>
          </a:lstStyle>
          <a:p>
            <a:r>
              <a:rPr lang="en-US"/>
              <a:t>Click to edit Master title style</a:t>
            </a:r>
            <a:endParaRPr lang="en-US" dirty="0"/>
          </a:p>
        </p:txBody>
      </p:sp>
      <p:sp>
        <p:nvSpPr>
          <p:cNvPr id="3" name="Text Placeholder 2"/>
          <p:cNvSpPr>
            <a:spLocks noGrp="1"/>
          </p:cNvSpPr>
          <p:nvPr>
            <p:ph type="body" idx="1"/>
          </p:nvPr>
        </p:nvSpPr>
        <p:spPr>
          <a:xfrm>
            <a:off x="1624330" y="5020056"/>
            <a:ext cx="6789420" cy="1066800"/>
          </a:xfrm>
        </p:spPr>
        <p:txBody>
          <a:bodyPr anchor="t">
            <a:normAutofit/>
          </a:bodyPr>
          <a:lstStyle>
            <a:lvl1pPr marL="0" indent="0">
              <a:buNone/>
              <a:defRPr sz="1800" b="0">
                <a:solidFill>
                  <a:schemeClr val="accent1">
                    <a:lumMod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6445251" y="6272787"/>
            <a:ext cx="1983232" cy="365125"/>
          </a:xfrm>
        </p:spPr>
        <p:txBody>
          <a:bodyPr/>
          <a:lstStyle>
            <a:lvl1pPr>
              <a:defRPr>
                <a:solidFill>
                  <a:schemeClr val="accent1">
                    <a:lumMod val="50000"/>
                  </a:schemeClr>
                </a:solidFill>
              </a:defRPr>
            </a:lvl1pPr>
          </a:lstStyle>
          <a:p>
            <a:fld id="{85C67283-2AA5-CA42-A96E-66C67AF4F74A}" type="datetime1">
              <a:rPr lang="en-US" smtClean="0"/>
              <a:t>1/3/2025</a:t>
            </a:fld>
            <a:endParaRPr lang="en-IR"/>
          </a:p>
        </p:txBody>
      </p:sp>
      <p:sp>
        <p:nvSpPr>
          <p:cNvPr id="5" name="Footer Placeholder 4"/>
          <p:cNvSpPr>
            <a:spLocks noGrp="1"/>
          </p:cNvSpPr>
          <p:nvPr>
            <p:ph type="ftr" sz="quarter" idx="11"/>
          </p:nvPr>
        </p:nvSpPr>
        <p:spPr>
          <a:xfrm>
            <a:off x="1636099" y="6272786"/>
            <a:ext cx="4745736" cy="365125"/>
          </a:xfrm>
        </p:spPr>
        <p:txBody>
          <a:bodyPr/>
          <a:lstStyle>
            <a:lvl1pPr>
              <a:defRPr>
                <a:solidFill>
                  <a:schemeClr val="accent1">
                    <a:lumMod val="50000"/>
                  </a:schemeClr>
                </a:solidFill>
              </a:defRPr>
            </a:lvl1pPr>
          </a:lstStyle>
          <a:p>
            <a:endParaRPr lang="en-IR"/>
          </a:p>
        </p:txBody>
      </p:sp>
      <p:grpSp>
        <p:nvGrpSpPr>
          <p:cNvPr id="8" name="Group 7"/>
          <p:cNvGrpSpPr>
            <a:grpSpLocks noChangeAspect="1"/>
          </p:cNvGrpSpPr>
          <p:nvPr/>
        </p:nvGrpSpPr>
        <p:grpSpPr>
          <a:xfrm>
            <a:off x="633862" y="2430623"/>
            <a:ext cx="914400" cy="914400"/>
            <a:chOff x="9685338" y="4460675"/>
            <a:chExt cx="1080904" cy="1080902"/>
          </a:xfrm>
        </p:grpSpPr>
        <p:sp>
          <p:nvSpPr>
            <p:cNvPr id="9" name="Oval 8"/>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sp>
        <p:sp>
          <p:nvSpPr>
            <p:cNvPr id="10" name="Oval 9"/>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6" name="Slide Number Placeholder 5"/>
          <p:cNvSpPr>
            <a:spLocks noGrp="1"/>
          </p:cNvSpPr>
          <p:nvPr>
            <p:ph type="sldNum" sz="quarter" idx="12"/>
          </p:nvPr>
        </p:nvSpPr>
        <p:spPr>
          <a:xfrm>
            <a:off x="645451" y="2508607"/>
            <a:ext cx="891224" cy="720332"/>
          </a:xfrm>
          <a:prstGeom prst="rect">
            <a:avLst/>
          </a:prstGeom>
        </p:spPr>
        <p:txBody>
          <a:bodyPr/>
          <a:lstStyle>
            <a:lvl1pPr>
              <a:defRPr sz="2800"/>
            </a:lvl1pPr>
          </a:lstStyle>
          <a:p>
            <a:fld id="{DFCAA4AF-953D-244E-A785-3E30E94DDEA1}" type="slidenum">
              <a:rPr lang="en-IR" smtClean="0"/>
              <a:t>‹#›</a:t>
            </a:fld>
            <a:endParaRPr lang="en-IR" dirty="0"/>
          </a:p>
        </p:txBody>
      </p:sp>
    </p:spTree>
    <p:extLst>
      <p:ext uri="{BB962C8B-B14F-4D97-AF65-F5344CB8AC3E}">
        <p14:creationId xmlns:p14="http://schemas.microsoft.com/office/powerpoint/2010/main" val="36767432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5800" y="2194560"/>
            <a:ext cx="365760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792218" y="2194560"/>
            <a:ext cx="365760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smtClean="0"/>
              <a:pPr/>
              <a:t>1/3/2025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8483346" y="6272787"/>
            <a:ext cx="480060" cy="365125"/>
          </a:xfrm>
          <a:prstGeom prst="rect">
            <a:avLst/>
          </a:prstGeom>
        </p:spPr>
        <p:txBody>
          <a:bodyPr/>
          <a:lstStyle/>
          <a:p>
            <a:fld id="{DFCAA4AF-953D-244E-A785-3E30E94DDEA1}" type="slidenum">
              <a:rPr lang="en-IR" smtClean="0"/>
              <a:pPr/>
              <a:t>‹#›</a:t>
            </a:fld>
            <a:endParaRPr lang="en-IR"/>
          </a:p>
        </p:txBody>
      </p:sp>
    </p:spTree>
    <p:extLst>
      <p:ext uri="{BB962C8B-B14F-4D97-AF65-F5344CB8AC3E}">
        <p14:creationId xmlns:p14="http://schemas.microsoft.com/office/powerpoint/2010/main" val="424880742"/>
      </p:ext>
    </p:extLst>
  </p:cSld>
  <p:clrMapOvr>
    <a:masterClrMapping/>
  </p:clrMapOvr>
  <p:hf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685800" y="2048256"/>
            <a:ext cx="365760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5800" y="2743200"/>
            <a:ext cx="365760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820793" y="2048256"/>
            <a:ext cx="365760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820793" y="2743200"/>
            <a:ext cx="365760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1/3/2025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a:xfrm>
            <a:off x="8483346" y="6272787"/>
            <a:ext cx="480060" cy="365125"/>
          </a:xfrm>
          <a:prstGeom prst="rect">
            <a:avLst/>
          </a:prstGeom>
        </p:spPr>
        <p:txBody>
          <a:bodyPr/>
          <a:lstStyle/>
          <a:p>
            <a:fld id="{DFCAA4AF-953D-244E-A785-3E30E94DDEA1}" type="slidenum">
              <a:rPr lang="en-IR" smtClean="0"/>
              <a:pPr/>
              <a:t>‹#›</a:t>
            </a:fld>
            <a:endParaRPr lang="en-IR"/>
          </a:p>
        </p:txBody>
      </p:sp>
    </p:spTree>
    <p:extLst>
      <p:ext uri="{BB962C8B-B14F-4D97-AF65-F5344CB8AC3E}">
        <p14:creationId xmlns:p14="http://schemas.microsoft.com/office/powerpoint/2010/main" val="4085601477"/>
      </p:ext>
    </p:extLst>
  </p:cSld>
  <p:clrMapOvr>
    <a:masterClrMapping/>
  </p:clrMapOvr>
  <p:hf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lvl1pPr>
              <a:defRPr>
                <a:solidFill>
                  <a:schemeClr val="accent1">
                    <a:lumMod val="50000"/>
                  </a:schemeClr>
                </a:solidFill>
              </a:defRPr>
            </a:lvl1pPr>
          </a:lstStyle>
          <a:p>
            <a:fld id="{37B5F63F-98CA-1D41-8742-FD038FF002F0}" type="datetime1">
              <a:rPr lang="en-US" smtClean="0"/>
              <a:t>1/3/2025</a:t>
            </a:fld>
            <a:endParaRPr lang="en-IR"/>
          </a:p>
        </p:txBody>
      </p:sp>
      <p:sp>
        <p:nvSpPr>
          <p:cNvPr id="4" name="Footer Placeholder 3"/>
          <p:cNvSpPr>
            <a:spLocks noGrp="1"/>
          </p:cNvSpPr>
          <p:nvPr>
            <p:ph type="ftr" sz="quarter" idx="11"/>
          </p:nvPr>
        </p:nvSpPr>
        <p:spPr/>
        <p:txBody>
          <a:bodyPr/>
          <a:lstStyle>
            <a:lvl1pPr>
              <a:defRPr>
                <a:solidFill>
                  <a:schemeClr val="accent1">
                    <a:lumMod val="50000"/>
                  </a:schemeClr>
                </a:solidFill>
              </a:defRPr>
            </a:lvl1pPr>
          </a:lstStyle>
          <a:p>
            <a:endParaRPr lang="en-IR"/>
          </a:p>
        </p:txBody>
      </p:sp>
      <p:sp>
        <p:nvSpPr>
          <p:cNvPr id="5" name="Slide Number Placeholder 4"/>
          <p:cNvSpPr>
            <a:spLocks noGrp="1"/>
          </p:cNvSpPr>
          <p:nvPr>
            <p:ph type="sldNum" sz="quarter" idx="12"/>
          </p:nvPr>
        </p:nvSpPr>
        <p:spPr>
          <a:xfrm>
            <a:off x="8483346" y="6272787"/>
            <a:ext cx="480060" cy="365125"/>
          </a:xfrm>
          <a:prstGeom prst="rect">
            <a:avLst/>
          </a:prstGeo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5468617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9637508-C37C-E149-9DBA-7B59FFC94BE4}" type="datetime1">
              <a:rPr lang="en-US" smtClean="0"/>
              <a:t>1/3/2025</a:t>
            </a:fld>
            <a:endParaRPr lang="en-IR"/>
          </a:p>
        </p:txBody>
      </p:sp>
      <p:sp>
        <p:nvSpPr>
          <p:cNvPr id="3" name="Footer Placeholder 2"/>
          <p:cNvSpPr>
            <a:spLocks noGrp="1"/>
          </p:cNvSpPr>
          <p:nvPr>
            <p:ph type="ftr" sz="quarter" idx="11"/>
          </p:nvPr>
        </p:nvSpPr>
        <p:spPr/>
        <p:txBody>
          <a:bodyPr/>
          <a:lstStyle/>
          <a:p>
            <a:endParaRPr lang="en-IR"/>
          </a:p>
        </p:txBody>
      </p:sp>
      <p:sp>
        <p:nvSpPr>
          <p:cNvPr id="4" name="Slide Number Placeholder 3"/>
          <p:cNvSpPr>
            <a:spLocks noGrp="1"/>
          </p:cNvSpPr>
          <p:nvPr>
            <p:ph type="sldNum" sz="quarter" idx="12"/>
          </p:nvPr>
        </p:nvSpPr>
        <p:spPr>
          <a:xfrm>
            <a:off x="8483346" y="6272787"/>
            <a:ext cx="480060" cy="365125"/>
          </a:xfrm>
          <a:prstGeom prst="rect">
            <a:avLst/>
          </a:prstGeom>
        </p:spPr>
        <p:txBody>
          <a:bodyPr/>
          <a:lstStyle/>
          <a:p>
            <a:fld id="{DFCAA4AF-953D-244E-A785-3E30E94DDEA1}" type="slidenum">
              <a:rPr lang="en-IR" smtClean="0"/>
              <a:t>‹#›</a:t>
            </a:fld>
            <a:endParaRPr lang="en-IR"/>
          </a:p>
        </p:txBody>
      </p:sp>
    </p:spTree>
    <p:extLst>
      <p:ext uri="{BB962C8B-B14F-4D97-AF65-F5344CB8AC3E}">
        <p14:creationId xmlns:p14="http://schemas.microsoft.com/office/powerpoint/2010/main" val="39191503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p:cNvSpPr/>
          <p:nvPr/>
        </p:nvSpPr>
        <p:spPr>
          <a:xfrm>
            <a:off x="6227806" y="3"/>
            <a:ext cx="2916194"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412230" y="685800"/>
            <a:ext cx="2400300" cy="1737360"/>
          </a:xfrm>
        </p:spPr>
        <p:txBody>
          <a:bodyPr anchor="b">
            <a:normAutofit/>
          </a:bodyPr>
          <a:lstStyle>
            <a:lvl1pPr>
              <a:defRPr sz="2800" b="0"/>
            </a:lvl1pPr>
          </a:lstStyle>
          <a:p>
            <a:r>
              <a:rPr lang="en-US"/>
              <a:t>Click to edit Master title style</a:t>
            </a:r>
            <a:endParaRPr lang="en-US" dirty="0"/>
          </a:p>
        </p:txBody>
      </p:sp>
      <p:sp>
        <p:nvSpPr>
          <p:cNvPr id="3" name="Content Placeholder 2"/>
          <p:cNvSpPr>
            <a:spLocks noGrp="1"/>
          </p:cNvSpPr>
          <p:nvPr>
            <p:ph idx="1"/>
          </p:nvPr>
        </p:nvSpPr>
        <p:spPr>
          <a:xfrm>
            <a:off x="628650" y="685800"/>
            <a:ext cx="5033772" cy="5020056"/>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412230" y="2423160"/>
            <a:ext cx="2400300" cy="3291840"/>
          </a:xfrm>
        </p:spPr>
        <p:txBody>
          <a:bodyPr>
            <a:normAutofit/>
          </a:bodyPr>
          <a:lstStyle>
            <a:lvl1pPr marL="0" indent="0">
              <a:lnSpc>
                <a:spcPct val="100000"/>
              </a:lnSpc>
              <a:spcBef>
                <a:spcPts val="1000"/>
              </a:spcBef>
              <a:buNone/>
              <a:defRPr sz="135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grpSp>
        <p:nvGrpSpPr>
          <p:cNvPr id="12" name="Group 11"/>
          <p:cNvGrpSpPr/>
          <p:nvPr/>
        </p:nvGrpSpPr>
        <p:grpSpPr>
          <a:xfrm>
            <a:off x="8522664" y="6255258"/>
            <a:ext cx="393192" cy="393192"/>
            <a:chOff x="8532189" y="5068824"/>
            <a:chExt cx="393192" cy="393192"/>
          </a:xfrm>
        </p:grpSpPr>
        <p:sp>
          <p:nvSpPr>
            <p:cNvPr id="13" name="Oval 12"/>
            <p:cNvSpPr>
              <a:spLocks noChangeAspect="1"/>
            </p:cNvSpPr>
            <p:nvPr/>
          </p:nvSpPr>
          <p:spPr>
            <a:xfrm>
              <a:off x="8532189" y="5068824"/>
              <a:ext cx="393192" cy="39319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4" name="Oval 13"/>
            <p:cNvSpPr>
              <a:spLocks noChangeAspect="1"/>
            </p:cNvSpPr>
            <p:nvPr/>
          </p:nvSpPr>
          <p:spPr>
            <a:xfrm>
              <a:off x="8568766" y="5105400"/>
              <a:ext cx="320039" cy="320040"/>
            </a:xfrm>
            <a:prstGeom prst="ellipse">
              <a:avLst/>
            </a:prstGeom>
            <a:noFill/>
            <a:ln w="12700" cap="flat" cmpd="sng" algn="ctr">
              <a:solidFill>
                <a:srgbClr val="FFFFFF"/>
              </a:solidFill>
              <a:prstDash val="solid"/>
            </a:ln>
            <a:effectLst/>
          </p:spPr>
        </p:sp>
      </p:grpSp>
      <p:sp>
        <p:nvSpPr>
          <p:cNvPr id="9" name="Date Placeholder 8"/>
          <p:cNvSpPr>
            <a:spLocks noGrp="1"/>
          </p:cNvSpPr>
          <p:nvPr>
            <p:ph type="dt" sz="half" idx="10"/>
          </p:nvPr>
        </p:nvSpPr>
        <p:spPr/>
        <p:txBody>
          <a:bodyPr/>
          <a:lstStyle/>
          <a:p>
            <a:fld id="{B61BEF0D-F0BB-DE4B-95CE-6DB70DBA9567}" type="datetimeFigureOut">
              <a:rPr lang="en-US" smtClean="0"/>
              <a:pPr/>
              <a:t>1/3/2025</a:t>
            </a:fld>
            <a:endParaRPr lang="en-US" dirty="0"/>
          </a:p>
        </p:txBody>
      </p:sp>
      <p:sp>
        <p:nvSpPr>
          <p:cNvPr id="10" name="Footer Placeholder 9"/>
          <p:cNvSpPr>
            <a:spLocks noGrp="1"/>
          </p:cNvSpPr>
          <p:nvPr>
            <p:ph type="ftr" sz="quarter" idx="11"/>
          </p:nvPr>
        </p:nvSpPr>
        <p:spPr/>
        <p:txBody>
          <a:bodyPr/>
          <a:lstStyle/>
          <a:p>
            <a:endParaRPr lang="en-US" dirty="0"/>
          </a:p>
        </p:txBody>
      </p:sp>
      <p:sp>
        <p:nvSpPr>
          <p:cNvPr id="11" name="Slide Number Placeholder 10"/>
          <p:cNvSpPr>
            <a:spLocks noGrp="1"/>
          </p:cNvSpPr>
          <p:nvPr>
            <p:ph type="sldNum" sz="quarter" idx="12"/>
          </p:nvPr>
        </p:nvSpPr>
        <p:spPr>
          <a:xfrm>
            <a:off x="8483346" y="6272787"/>
            <a:ext cx="480060" cy="365125"/>
          </a:xfrm>
          <a:prstGeom prst="rect">
            <a:avLst/>
          </a:prstGeom>
        </p:spPr>
        <p:txBody>
          <a:bodyPr/>
          <a:lstStyle/>
          <a:p>
            <a:fld id="{DFCAA4AF-953D-244E-A785-3E30E94DDEA1}" type="slidenum">
              <a:rPr lang="en-IR" smtClean="0"/>
              <a:pPr/>
              <a:t>‹#›</a:t>
            </a:fld>
            <a:endParaRPr lang="en-IR"/>
          </a:p>
        </p:txBody>
      </p:sp>
    </p:spTree>
    <p:extLst>
      <p:ext uri="{BB962C8B-B14F-4D97-AF65-F5344CB8AC3E}">
        <p14:creationId xmlns:p14="http://schemas.microsoft.com/office/powerpoint/2010/main" val="1215032593"/>
      </p:ext>
    </p:extLst>
  </p:cSld>
  <p:clrMapOvr>
    <a:masterClrMapping/>
  </p:clrMapOvr>
  <p:hf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1" name="Rectangle 10"/>
          <p:cNvSpPr/>
          <p:nvPr/>
        </p:nvSpPr>
        <p:spPr>
          <a:xfrm>
            <a:off x="6227806" y="3"/>
            <a:ext cx="2916194"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412230" y="685800"/>
            <a:ext cx="2400300" cy="1737360"/>
          </a:xfrm>
        </p:spPr>
        <p:txBody>
          <a:bodyPr anchor="b">
            <a:normAutofit/>
          </a:bodyPr>
          <a:lstStyle>
            <a:lvl1pPr>
              <a:defRPr sz="28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 y="0"/>
            <a:ext cx="6227805" cy="6858000"/>
          </a:xfrm>
          <a:solidFill>
            <a:schemeClr val="tx2">
              <a:lumMod val="20000"/>
              <a:lumOff val="80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412230" y="2423160"/>
            <a:ext cx="2400300" cy="3291840"/>
          </a:xfrm>
        </p:spPr>
        <p:txBody>
          <a:bodyPr>
            <a:normAutofit/>
          </a:bodyPr>
          <a:lstStyle>
            <a:lvl1pPr marL="0" indent="0">
              <a:lnSpc>
                <a:spcPct val="100000"/>
              </a:lnSpc>
              <a:spcBef>
                <a:spcPts val="1000"/>
              </a:spcBef>
              <a:buNone/>
              <a:defRPr sz="135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grpSp>
        <p:nvGrpSpPr>
          <p:cNvPr id="12" name="Group 11"/>
          <p:cNvGrpSpPr/>
          <p:nvPr/>
        </p:nvGrpSpPr>
        <p:grpSpPr>
          <a:xfrm>
            <a:off x="8522664" y="6255258"/>
            <a:ext cx="393192" cy="393192"/>
            <a:chOff x="8532189" y="5068824"/>
            <a:chExt cx="393192" cy="393192"/>
          </a:xfrm>
        </p:grpSpPr>
        <p:sp>
          <p:nvSpPr>
            <p:cNvPr id="13" name="Oval 12"/>
            <p:cNvSpPr>
              <a:spLocks noChangeAspect="1"/>
            </p:cNvSpPr>
            <p:nvPr/>
          </p:nvSpPr>
          <p:spPr>
            <a:xfrm>
              <a:off x="8532189" y="5068824"/>
              <a:ext cx="393192" cy="39319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4" name="Oval 13"/>
            <p:cNvSpPr>
              <a:spLocks noChangeAspect="1"/>
            </p:cNvSpPr>
            <p:nvPr/>
          </p:nvSpPr>
          <p:spPr>
            <a:xfrm>
              <a:off x="8568766" y="5105400"/>
              <a:ext cx="320039" cy="320040"/>
            </a:xfrm>
            <a:prstGeom prst="ellipse">
              <a:avLst/>
            </a:prstGeom>
            <a:noFill/>
            <a:ln w="12700" cap="flat" cmpd="sng" algn="ctr">
              <a:solidFill>
                <a:srgbClr val="FFFFFF"/>
              </a:solidFill>
              <a:prstDash val="solid"/>
            </a:ln>
            <a:effectLst/>
          </p:spPr>
        </p:sp>
      </p:grpSp>
      <p:sp>
        <p:nvSpPr>
          <p:cNvPr id="8" name="Date Placeholder 7"/>
          <p:cNvSpPr>
            <a:spLocks noGrp="1"/>
          </p:cNvSpPr>
          <p:nvPr>
            <p:ph type="dt" sz="half" idx="10"/>
          </p:nvPr>
        </p:nvSpPr>
        <p:spPr/>
        <p:txBody>
          <a:bodyPr/>
          <a:lstStyle/>
          <a:p>
            <a:fld id="{691E427E-F6E1-3E4B-826C-D8AB3E8AED67}" type="datetime1">
              <a:rPr lang="en-US" smtClean="0"/>
              <a:t>1/3/2025</a:t>
            </a:fld>
            <a:endParaRPr lang="en-IR"/>
          </a:p>
        </p:txBody>
      </p:sp>
      <p:sp>
        <p:nvSpPr>
          <p:cNvPr id="10" name="Slide Number Placeholder 9"/>
          <p:cNvSpPr>
            <a:spLocks noGrp="1"/>
          </p:cNvSpPr>
          <p:nvPr>
            <p:ph type="sldNum" sz="quarter" idx="12"/>
          </p:nvPr>
        </p:nvSpPr>
        <p:spPr>
          <a:xfrm>
            <a:off x="8483346" y="6272787"/>
            <a:ext cx="480060" cy="365125"/>
          </a:xfrm>
          <a:prstGeom prst="rect">
            <a:avLst/>
          </a:prstGeom>
        </p:spPr>
        <p:txBody>
          <a:bodyPr/>
          <a:lstStyle/>
          <a:p>
            <a:fld id="{DFCAA4AF-953D-244E-A785-3E30E94DDEA1}" type="slidenum">
              <a:rPr lang="en-IR" smtClean="0"/>
              <a:t>‹#›</a:t>
            </a:fld>
            <a:endParaRPr lang="en-IR"/>
          </a:p>
        </p:txBody>
      </p:sp>
    </p:spTree>
    <p:extLst>
      <p:ext uri="{BB962C8B-B14F-4D97-AF65-F5344CB8AC3E}">
        <p14:creationId xmlns:p14="http://schemas.microsoft.com/office/powerpoint/2010/main" val="312817262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1/3/2025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a:xfrm>
            <a:off x="8483346" y="6272787"/>
            <a:ext cx="480060" cy="365125"/>
          </a:xfrm>
          <a:prstGeom prst="rect">
            <a:avLst/>
          </a:prstGeom>
        </p:spPr>
        <p:txBody>
          <a:bodyPr/>
          <a:lstStyle/>
          <a:p>
            <a:fld id="{DFCAA4AF-953D-244E-A785-3E30E94DDEA1}" type="slidenum">
              <a:rPr lang="en-IR" smtClean="0"/>
              <a:pPr/>
              <a:t>‹#›</a:t>
            </a:fld>
            <a:endParaRPr lang="en-IR"/>
          </a:p>
        </p:txBody>
      </p:sp>
    </p:spTree>
    <p:extLst>
      <p:ext uri="{BB962C8B-B14F-4D97-AF65-F5344CB8AC3E}">
        <p14:creationId xmlns:p14="http://schemas.microsoft.com/office/powerpoint/2010/main" val="1325740254"/>
      </p:ext>
    </p:extLst>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6" y="533400"/>
            <a:ext cx="1914525" cy="5638800"/>
          </a:xfrm>
        </p:spPr>
        <p:txBody>
          <a:bodyPr vert="eaVert"/>
          <a:lstStyle>
            <a:lvl1pPr>
              <a:defRPr b="0"/>
            </a:lvl1pPr>
          </a:lstStyle>
          <a:p>
            <a:r>
              <a:rPr lang="en-US"/>
              <a:t>Click to edit Master title style</a:t>
            </a:r>
            <a:endParaRPr lang="en-US" dirty="0"/>
          </a:p>
        </p:txBody>
      </p:sp>
      <p:sp>
        <p:nvSpPr>
          <p:cNvPr id="3" name="Vertical Text Placeholder 2"/>
          <p:cNvSpPr>
            <a:spLocks noGrp="1"/>
          </p:cNvSpPr>
          <p:nvPr>
            <p:ph type="body" orient="vert" idx="1"/>
          </p:nvPr>
        </p:nvSpPr>
        <p:spPr>
          <a:xfrm>
            <a:off x="800101" y="533400"/>
            <a:ext cx="5629275" cy="5638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1/3/2025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a:xfrm>
            <a:off x="8483346" y="6272787"/>
            <a:ext cx="480060" cy="365125"/>
          </a:xfrm>
          <a:prstGeom prst="rect">
            <a:avLst/>
          </a:prstGeom>
        </p:spPr>
        <p:txBody>
          <a:bodyPr/>
          <a:lstStyle/>
          <a:p>
            <a:fld id="{DFCAA4AF-953D-244E-A785-3E30E94DDEA1}" type="slidenum">
              <a:rPr lang="en-IR" smtClean="0"/>
              <a:pPr/>
              <a:t>‹#›</a:t>
            </a:fld>
            <a:endParaRPr lang="en-IR"/>
          </a:p>
        </p:txBody>
      </p:sp>
    </p:spTree>
    <p:extLst>
      <p:ext uri="{BB962C8B-B14F-4D97-AF65-F5344CB8AC3E}">
        <p14:creationId xmlns:p14="http://schemas.microsoft.com/office/powerpoint/2010/main" val="1232360883"/>
      </p:ext>
    </p:extLst>
  </p:cSld>
  <p:clrMapOvr>
    <a:masterClrMapping/>
  </p:clrMapOvr>
  <p:hf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pic>
        <p:nvPicPr>
          <p:cNvPr id="7" name="Picture 6" descr="Droplets-S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12" name="Content Placeholder 2"/>
          <p:cNvSpPr>
            <a:spLocks noGrp="1"/>
          </p:cNvSpPr>
          <p:nvPr>
            <p:ph sz="quarter" idx="13"/>
          </p:nvPr>
        </p:nvSpPr>
        <p:spPr>
          <a:xfrm>
            <a:off x="685330" y="2367097"/>
            <a:ext cx="7772870" cy="34241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1/3/2025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8483346" y="6272789"/>
            <a:ext cx="480060" cy="365125"/>
          </a:xfrm>
          <a:prstGeom prst="rect">
            <a:avLst/>
          </a:prstGeom>
        </p:spPr>
        <p:txBody>
          <a:bodyPr/>
          <a:lstStyle/>
          <a:p>
            <a:fld id="{DFCAA4AF-953D-244E-A785-3E30E94DDEA1}" type="slidenum">
              <a:rPr lang="en-IR" smtClean="0"/>
              <a:pPr/>
              <a:t>‹#›</a:t>
            </a:fld>
            <a:endParaRPr lang="en-IR"/>
          </a:p>
        </p:txBody>
      </p:sp>
    </p:spTree>
    <p:extLst>
      <p:ext uri="{BB962C8B-B14F-4D97-AF65-F5344CB8AC3E}">
        <p14:creationId xmlns:p14="http://schemas.microsoft.com/office/powerpoint/2010/main" val="589101039"/>
      </p:ext>
    </p:extLst>
  </p:cSld>
  <p:clrMapOvr>
    <a:masterClrMapping/>
  </p:clrMapOvr>
  <p:hf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microsoft.com/office/2007/relationships/hdphoto" Target="../media/hdphoto1.wdp"/><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2" name="Group 11"/>
          <p:cNvGrpSpPr/>
          <p:nvPr userDrawn="1"/>
        </p:nvGrpSpPr>
        <p:grpSpPr>
          <a:xfrm>
            <a:off x="8522664" y="6255258"/>
            <a:ext cx="393192" cy="393192"/>
            <a:chOff x="8532189" y="5068824"/>
            <a:chExt cx="393192" cy="393192"/>
          </a:xfrm>
        </p:grpSpPr>
        <p:sp>
          <p:nvSpPr>
            <p:cNvPr id="8" name="Oval 7"/>
            <p:cNvSpPr>
              <a:spLocks noChangeAspect="1"/>
            </p:cNvSpPr>
            <p:nvPr/>
          </p:nvSpPr>
          <p:spPr>
            <a:xfrm>
              <a:off x="8532189" y="5068824"/>
              <a:ext cx="393192" cy="393192"/>
            </a:xfrm>
            <a:prstGeom prst="ellipse">
              <a:avLst/>
            </a:prstGeom>
            <a:blipFill dpi="0" rotWithShape="1">
              <a:blip r:embed="rId14">
                <a:duotone>
                  <a:schemeClr val="accent1">
                    <a:shade val="45000"/>
                    <a:satMod val="135000"/>
                  </a:schemeClr>
                  <a:prstClr val="white"/>
                </a:duotone>
                <a:extLst>
                  <a:ext uri="{BEBA8EAE-BF5A-486C-A8C5-ECC9F3942E4B}">
                    <a14:imgProps xmlns:a14="http://schemas.microsoft.com/office/drawing/2010/main">
                      <a14:imgLayer r:embed="rId1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9" name="Oval 8"/>
            <p:cNvSpPr>
              <a:spLocks noChangeAspect="1"/>
            </p:cNvSpPr>
            <p:nvPr/>
          </p:nvSpPr>
          <p:spPr>
            <a:xfrm>
              <a:off x="8568766" y="5105400"/>
              <a:ext cx="320039" cy="320040"/>
            </a:xfrm>
            <a:prstGeom prst="ellipse">
              <a:avLst/>
            </a:prstGeom>
            <a:noFill/>
            <a:ln w="12700" cap="flat" cmpd="sng" algn="ctr">
              <a:solidFill>
                <a:srgbClr val="FFFFFF"/>
              </a:solidFill>
              <a:prstDash val="solid"/>
            </a:ln>
            <a:effectLst/>
          </p:spPr>
        </p:sp>
      </p:grpSp>
      <p:sp>
        <p:nvSpPr>
          <p:cNvPr id="2" name="Title Placeholder 1"/>
          <p:cNvSpPr>
            <a:spLocks noGrp="1"/>
          </p:cNvSpPr>
          <p:nvPr>
            <p:ph type="title"/>
          </p:nvPr>
        </p:nvSpPr>
        <p:spPr>
          <a:xfrm>
            <a:off x="685800" y="484632"/>
            <a:ext cx="7772400" cy="1609344"/>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5800" y="2121408"/>
            <a:ext cx="7772400" cy="4050792"/>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5992368" y="6272787"/>
            <a:ext cx="2455164" cy="365125"/>
          </a:xfrm>
          <a:prstGeom prst="rect">
            <a:avLst/>
          </a:prstGeom>
        </p:spPr>
        <p:txBody>
          <a:bodyPr vert="horz" lIns="91440" tIns="45720" rIns="91440" bIns="45720" rtlCol="0" anchor="ctr"/>
          <a:lstStyle>
            <a:lvl1pPr algn="r">
              <a:defRPr sz="1000">
                <a:solidFill>
                  <a:schemeClr val="accent1">
                    <a:lumMod val="50000"/>
                  </a:schemeClr>
                </a:solidFill>
              </a:defRPr>
            </a:lvl1pPr>
          </a:lstStyle>
          <a:p>
            <a:fld id="{B61BEF0D-F0BB-DE4B-95CE-6DB70DBA9567}" type="datetimeFigureOut">
              <a:rPr lang="en-US" smtClean="0"/>
              <a:pPr/>
              <a:t>1/3/2025</a:t>
            </a:fld>
            <a:endParaRPr lang="en-US" dirty="0"/>
          </a:p>
        </p:txBody>
      </p:sp>
      <p:sp>
        <p:nvSpPr>
          <p:cNvPr id="5" name="Footer Placeholder 4"/>
          <p:cNvSpPr>
            <a:spLocks noGrp="1"/>
          </p:cNvSpPr>
          <p:nvPr>
            <p:ph type="ftr" sz="quarter" idx="3"/>
          </p:nvPr>
        </p:nvSpPr>
        <p:spPr>
          <a:xfrm>
            <a:off x="685800" y="6272787"/>
            <a:ext cx="4745736" cy="365125"/>
          </a:xfrm>
          <a:prstGeom prst="rect">
            <a:avLst/>
          </a:prstGeom>
        </p:spPr>
        <p:txBody>
          <a:bodyPr vert="horz" lIns="91440" tIns="45720" rIns="91440" bIns="45720" rtlCol="0" anchor="ctr"/>
          <a:lstStyle>
            <a:lvl1pPr algn="l">
              <a:defRPr sz="1000">
                <a:solidFill>
                  <a:schemeClr val="accent1">
                    <a:lumMod val="50000"/>
                  </a:schemeClr>
                </a:solidFill>
              </a:defRPr>
            </a:lvl1pPr>
          </a:lstStyle>
          <a:p>
            <a:endParaRPr lang="en-US" dirty="0"/>
          </a:p>
        </p:txBody>
      </p:sp>
      <p:sp>
        <p:nvSpPr>
          <p:cNvPr id="6" name="Slide Number Placeholder 5"/>
          <p:cNvSpPr>
            <a:spLocks noGrp="1"/>
          </p:cNvSpPr>
          <p:nvPr>
            <p:ph type="sldNum" sz="quarter" idx="4"/>
          </p:nvPr>
        </p:nvSpPr>
        <p:spPr>
          <a:xfrm>
            <a:off x="8483346" y="6272787"/>
            <a:ext cx="480060" cy="365125"/>
          </a:xfrm>
          <a:prstGeom prst="rect">
            <a:avLst/>
          </a:prstGeom>
        </p:spPr>
        <p:txBody>
          <a:bodyPr vert="horz" lIns="91440" tIns="45720" rIns="91440" bIns="45720" rtlCol="0" anchor="ctr"/>
          <a:lstStyle>
            <a:lvl1pPr algn="ctr">
              <a:defRPr sz="1100" b="1" spc="-70" baseline="0">
                <a:solidFill>
                  <a:srgbClr val="FFFFFF"/>
                </a:solidFill>
                <a:latin typeface="+mn-lt"/>
              </a:defRPr>
            </a:lvl1pPr>
          </a:lstStyle>
          <a:p>
            <a:fld id="{DFCAA4AF-953D-244E-A785-3E30E94DDEA1}" type="slidenum">
              <a:rPr lang="en-IR" smtClean="0"/>
              <a:pPr/>
              <a:t>‹#›</a:t>
            </a:fld>
            <a:endParaRPr lang="en-IR" dirty="0"/>
          </a:p>
        </p:txBody>
      </p:sp>
    </p:spTree>
    <p:extLst>
      <p:ext uri="{BB962C8B-B14F-4D97-AF65-F5344CB8AC3E}">
        <p14:creationId xmlns:p14="http://schemas.microsoft.com/office/powerpoint/2010/main" val="635751511"/>
      </p:ext>
    </p:extLst>
  </p:cSld>
  <p:clrMap bg1="lt1" tx1="dk1" bg2="lt2" tx2="dk2" accent1="accent1" accent2="accent2" accent3="accent3" accent4="accent4" accent5="accent5" accent6="accent6" hlink="hlink" folHlink="folHlink"/>
  <p:sldLayoutIdLst>
    <p:sldLayoutId id="2147483878" r:id="rId1"/>
    <p:sldLayoutId id="2147483879" r:id="rId2"/>
    <p:sldLayoutId id="2147483880" r:id="rId3"/>
    <p:sldLayoutId id="2147483881" r:id="rId4"/>
    <p:sldLayoutId id="2147483882" r:id="rId5"/>
    <p:sldLayoutId id="2147483883" r:id="rId6"/>
    <p:sldLayoutId id="2147483884" r:id="rId7"/>
    <p:sldLayoutId id="2147483885" r:id="rId8"/>
    <p:sldLayoutId id="2147483886" r:id="rId9"/>
    <p:sldLayoutId id="2147483887" r:id="rId10"/>
    <p:sldLayoutId id="2147483888" r:id="rId11"/>
    <p:sldLayoutId id="2147483860" r:id="rId12"/>
  </p:sldLayoutIdLst>
  <p:hf hdr="0" ftr="0" dt="0"/>
  <p:txStyles>
    <p:titleStyle>
      <a:lvl1pPr algn="l" defTabSz="914400" rtl="1" eaLnBrk="1" latinLnBrk="0" hangingPunct="1">
        <a:lnSpc>
          <a:spcPct val="90000"/>
        </a:lnSpc>
        <a:spcBef>
          <a:spcPct val="0"/>
        </a:spcBef>
        <a:buNone/>
        <a:defRPr sz="4200" b="0" kern="1200" cap="all" baseline="0">
          <a:blipFill>
            <a:blip r:embed="rId16">
              <a:extLst>
                <a:ext uri="{28A0092B-C50C-407E-A947-70E740481C1C}">
                  <a14:useLocalDpi xmlns:a14="http://schemas.microsoft.com/office/drawing/2010/main" val="0"/>
                </a:ext>
              </a:extLst>
            </a:blip>
            <a:tile tx="6350" ty="-127000" sx="65000" sy="64000" flip="none" algn="tl"/>
          </a:blipFill>
          <a:latin typeface="+mj-lt"/>
          <a:ea typeface="+mj-ea"/>
          <a:cs typeface="+mj-cs"/>
        </a:defRPr>
      </a:lvl1pPr>
    </p:titleStyle>
    <p:bodyStyle>
      <a:lvl1pPr marL="182880" indent="-182880" algn="r" defTabSz="914400" rtl="1"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r" defTabSz="914400" rtl="1"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r" defTabSz="914400" rtl="1"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r" defTabSz="914400" rtl="1"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r" defTabSz="914400" rtl="1"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r" defTabSz="914400" rtl="1"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r" defTabSz="914400" rtl="1"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r" defTabSz="914400" rtl="1"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r" defTabSz="914400" rtl="1"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xml"/><Relationship Id="rId5" Type="http://schemas.openxmlformats.org/officeDocument/2006/relationships/image" Target="../media/image9.png"/><Relationship Id="rId4" Type="http://schemas.openxmlformats.org/officeDocument/2006/relationships/image" Target="../media/image8.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11.jpeg"/></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14.png"/><Relationship Id="rId4" Type="http://schemas.openxmlformats.org/officeDocument/2006/relationships/image" Target="../media/image13.png"/></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19.png"/><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8" Type="http://schemas.microsoft.com/office/2007/relationships/diagramDrawing" Target="../diagrams/drawing1.xml"/><Relationship Id="rId13" Type="http://schemas.microsoft.com/office/2007/relationships/diagramDrawing" Target="../diagrams/drawing2.xml"/><Relationship Id="rId3" Type="http://schemas.openxmlformats.org/officeDocument/2006/relationships/image" Target="../media/image10.png"/><Relationship Id="rId7" Type="http://schemas.openxmlformats.org/officeDocument/2006/relationships/diagramColors" Target="../diagrams/colors1.xml"/><Relationship Id="rId12" Type="http://schemas.openxmlformats.org/officeDocument/2006/relationships/diagramColors" Target="../diagrams/colors2.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QuickStyle" Target="../diagrams/quickStyle1.xml"/><Relationship Id="rId11" Type="http://schemas.openxmlformats.org/officeDocument/2006/relationships/diagramQuickStyle" Target="../diagrams/quickStyle2.xml"/><Relationship Id="rId5" Type="http://schemas.openxmlformats.org/officeDocument/2006/relationships/diagramLayout" Target="../diagrams/layout1.xml"/><Relationship Id="rId10" Type="http://schemas.openxmlformats.org/officeDocument/2006/relationships/diagramLayout" Target="../diagrams/layout2.xml"/><Relationship Id="rId4" Type="http://schemas.openxmlformats.org/officeDocument/2006/relationships/diagramData" Target="../diagrams/data1.xml"/><Relationship Id="rId9" Type="http://schemas.openxmlformats.org/officeDocument/2006/relationships/diagramData" Target="../diagrams/data2.xml"/></Relationships>
</file>

<file path=ppt/slides/_rels/slide10.xml.rels><?xml version="1.0" encoding="UTF-8" standalone="yes"?>
<Relationships xmlns="http://schemas.openxmlformats.org/package/2006/relationships"><Relationship Id="rId8" Type="http://schemas.microsoft.com/office/2007/relationships/diagramDrawing" Target="../diagrams/drawing3.xml"/><Relationship Id="rId13" Type="http://schemas.microsoft.com/office/2007/relationships/diagramDrawing" Target="../diagrams/drawing4.xml"/><Relationship Id="rId3" Type="http://schemas.openxmlformats.org/officeDocument/2006/relationships/image" Target="../media/image10.png"/><Relationship Id="rId7" Type="http://schemas.openxmlformats.org/officeDocument/2006/relationships/diagramColors" Target="../diagrams/colors3.xml"/><Relationship Id="rId12" Type="http://schemas.openxmlformats.org/officeDocument/2006/relationships/diagramColors" Target="../diagrams/colors4.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diagramQuickStyle" Target="../diagrams/quickStyle3.xml"/><Relationship Id="rId11" Type="http://schemas.openxmlformats.org/officeDocument/2006/relationships/diagramQuickStyle" Target="../diagrams/quickStyle4.xml"/><Relationship Id="rId5" Type="http://schemas.openxmlformats.org/officeDocument/2006/relationships/diagramLayout" Target="../diagrams/layout3.xml"/><Relationship Id="rId10" Type="http://schemas.openxmlformats.org/officeDocument/2006/relationships/diagramLayout" Target="../diagrams/layout4.xml"/><Relationship Id="rId4" Type="http://schemas.openxmlformats.org/officeDocument/2006/relationships/diagramData" Target="../diagrams/data3.xml"/><Relationship Id="rId9" Type="http://schemas.openxmlformats.org/officeDocument/2006/relationships/diagramData" Target="../diagrams/data4.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6.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643D25-2DC0-B145-8CDC-1305C74C1636}"/>
              </a:ext>
            </a:extLst>
          </p:cNvPr>
          <p:cNvSpPr>
            <a:spLocks noGrp="1"/>
          </p:cNvSpPr>
          <p:nvPr>
            <p:ph type="ctrTitle"/>
          </p:nvPr>
        </p:nvSpPr>
        <p:spPr>
          <a:xfrm>
            <a:off x="3345765" y="1671875"/>
            <a:ext cx="4998192" cy="2001839"/>
          </a:xfrm>
        </p:spPr>
        <p:txBody>
          <a:bodyPr anchor="ctr">
            <a:normAutofit/>
          </a:bodyPr>
          <a:lstStyle/>
          <a:p>
            <a:pPr algn="just">
              <a:lnSpc>
                <a:spcPct val="150000"/>
              </a:lnSpc>
            </a:pPr>
            <a:r>
              <a:rPr lang="fa-IR" sz="3600" b="1" dirty="0">
                <a:cs typeface="B Mitra" panose="00000400000000000000" pitchFamily="2" charset="-78"/>
              </a:rPr>
              <a:t>بررسی اثر بخشی ساختارهای نهادی بر تغییرات کاربری زمین</a:t>
            </a:r>
            <a:endParaRPr lang="fa-IR" sz="3600" b="1" dirty="0">
              <a:latin typeface="IRANYekan ExtraBold" panose="020B0506030804020204" pitchFamily="34" charset="-78"/>
              <a:cs typeface="B Mitra" panose="00000400000000000000" pitchFamily="2" charset="-78"/>
            </a:endParaRPr>
          </a:p>
        </p:txBody>
      </p:sp>
      <p:sp>
        <p:nvSpPr>
          <p:cNvPr id="3" name="Subtitle 2">
            <a:extLst>
              <a:ext uri="{FF2B5EF4-FFF2-40B4-BE49-F238E27FC236}">
                <a16:creationId xmlns:a16="http://schemas.microsoft.com/office/drawing/2014/main" id="{1BF6B021-3F5D-0643-BA4C-71F40E9F5B6F}"/>
              </a:ext>
            </a:extLst>
          </p:cNvPr>
          <p:cNvSpPr>
            <a:spLocks noGrp="1"/>
          </p:cNvSpPr>
          <p:nvPr>
            <p:ph type="subTitle" idx="1"/>
          </p:nvPr>
        </p:nvSpPr>
        <p:spPr>
          <a:xfrm>
            <a:off x="4382932" y="4458479"/>
            <a:ext cx="3413439" cy="2001839"/>
          </a:xfrm>
        </p:spPr>
        <p:txBody>
          <a:bodyPr>
            <a:noAutofit/>
          </a:bodyPr>
          <a:lstStyle/>
          <a:p>
            <a:pPr algn="ctr">
              <a:spcBef>
                <a:spcPts val="1000"/>
              </a:spcBef>
            </a:pPr>
            <a:r>
              <a:rPr lang="fa-IR" sz="2000" b="1" dirty="0">
                <a:solidFill>
                  <a:srgbClr val="204498"/>
                </a:solidFill>
                <a:latin typeface="IRANYekan Light" panose="020B0506030804020204" pitchFamily="34" charset="-78"/>
                <a:cs typeface="B Mitra" panose="00000400000000000000" pitchFamily="2" charset="-78"/>
              </a:rPr>
              <a:t>رضا میرزابیاتی *</a:t>
            </a:r>
          </a:p>
          <a:p>
            <a:pPr algn="ctr">
              <a:spcBef>
                <a:spcPts val="1000"/>
              </a:spcBef>
            </a:pPr>
            <a:r>
              <a:rPr lang="fa-IR" sz="1600" b="1" dirty="0">
                <a:solidFill>
                  <a:srgbClr val="1F4497"/>
                </a:solidFill>
                <a:latin typeface="IRANYekan Light" panose="020B0506030804020204" pitchFamily="34" charset="-78"/>
                <a:cs typeface="B Mitra" panose="00000400000000000000" pitchFamily="2" charset="-78"/>
              </a:rPr>
              <a:t>دبیر انجمن توسعه شهرمن، نیشابور</a:t>
            </a:r>
          </a:p>
          <a:p>
            <a:pPr algn="ctr">
              <a:spcBef>
                <a:spcPts val="1000"/>
              </a:spcBef>
            </a:pPr>
            <a:r>
              <a:rPr lang="fa-IR" sz="1600" b="1" dirty="0">
                <a:solidFill>
                  <a:srgbClr val="1F4497"/>
                </a:solidFill>
                <a:latin typeface="IRANYekan Light" panose="020B0506030804020204" pitchFamily="34" charset="-78"/>
                <a:cs typeface="B Mitra" panose="00000400000000000000" pitchFamily="2" charset="-78"/>
              </a:rPr>
              <a:t>دانشجوی دکتری جغرافیا و برنامه‌ریزی روستای دانشگاه تربیت مدرس</a:t>
            </a:r>
          </a:p>
          <a:p>
            <a:pPr algn="ctr">
              <a:spcBef>
                <a:spcPts val="1000"/>
              </a:spcBef>
            </a:pPr>
            <a:r>
              <a:rPr lang="en-US" sz="1200" b="1" dirty="0">
                <a:solidFill>
                  <a:srgbClr val="1F4497"/>
                </a:solidFill>
                <a:latin typeface="IRANYekan Light" panose="020B0506030804020204" pitchFamily="34" charset="-78"/>
                <a:cs typeface="B Mitra" panose="00000400000000000000" pitchFamily="2" charset="-78"/>
              </a:rPr>
              <a:t>Reza.mirzabayati@modares.ac.ir</a:t>
            </a:r>
          </a:p>
          <a:p>
            <a:pPr algn="ctr">
              <a:spcBef>
                <a:spcPts val="1000"/>
              </a:spcBef>
            </a:pPr>
            <a:r>
              <a:rPr lang="fa-IR" sz="1600" b="1" dirty="0">
                <a:solidFill>
                  <a:srgbClr val="1F4497"/>
                </a:solidFill>
                <a:latin typeface="IRANYekan Light" panose="020B0506030804020204" pitchFamily="34" charset="-78"/>
                <a:cs typeface="B Nazanin" panose="00000400000000000000" pitchFamily="2" charset="-78"/>
              </a:rPr>
              <a:t>09126065972</a:t>
            </a:r>
            <a:endParaRPr lang="en-US" sz="1600" b="1" dirty="0">
              <a:solidFill>
                <a:srgbClr val="1F4497"/>
              </a:solidFill>
              <a:latin typeface="IRANYekan Light" panose="020B0506030804020204" pitchFamily="34" charset="-78"/>
              <a:cs typeface="B Nazanin" panose="00000400000000000000" pitchFamily="2" charset="-78"/>
            </a:endParaRPr>
          </a:p>
          <a:p>
            <a:pPr algn="ctr">
              <a:spcBef>
                <a:spcPts val="1000"/>
              </a:spcBef>
            </a:pPr>
            <a:endParaRPr lang="en-US" sz="1600" b="1" dirty="0">
              <a:solidFill>
                <a:srgbClr val="1F4497"/>
              </a:solidFill>
              <a:latin typeface="IRANYekan Light" panose="020B0506030804020204" pitchFamily="34" charset="-78"/>
              <a:cs typeface="B Mitra" panose="00000400000000000000" pitchFamily="2" charset="-78"/>
            </a:endParaRPr>
          </a:p>
        </p:txBody>
      </p:sp>
      <p:pic>
        <p:nvPicPr>
          <p:cNvPr id="4" name="Picture 3">
            <a:extLst>
              <a:ext uri="{FF2B5EF4-FFF2-40B4-BE49-F238E27FC236}">
                <a16:creationId xmlns:a16="http://schemas.microsoft.com/office/drawing/2014/main" id="{919E5219-1E3A-DC35-DD33-B64A63134DD7}"/>
              </a:ext>
            </a:extLst>
          </p:cNvPr>
          <p:cNvPicPr>
            <a:picLocks noChangeAspect="1"/>
          </p:cNvPicPr>
          <p:nvPr/>
        </p:nvPicPr>
        <p:blipFill>
          <a:blip r:embed="rId2"/>
          <a:stretch>
            <a:fillRect/>
          </a:stretch>
        </p:blipFill>
        <p:spPr>
          <a:xfrm>
            <a:off x="2680856" y="554530"/>
            <a:ext cx="3782291" cy="505691"/>
          </a:xfrm>
          <a:prstGeom prst="rect">
            <a:avLst/>
          </a:prstGeom>
        </p:spPr>
      </p:pic>
      <p:pic>
        <p:nvPicPr>
          <p:cNvPr id="8" name="Picture 7">
            <a:extLst>
              <a:ext uri="{FF2B5EF4-FFF2-40B4-BE49-F238E27FC236}">
                <a16:creationId xmlns:a16="http://schemas.microsoft.com/office/drawing/2014/main" id="{131F0B66-39FA-AC29-124F-4D1F1395887A}"/>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46667" y="1477121"/>
            <a:ext cx="2452474" cy="2693937"/>
          </a:xfrm>
          <a:prstGeom prst="rect">
            <a:avLst/>
          </a:prstGeom>
          <a:noFill/>
          <a:ln>
            <a:noFill/>
          </a:ln>
        </p:spPr>
      </p:pic>
      <p:sp>
        <p:nvSpPr>
          <p:cNvPr id="5" name="Subtitle 2">
            <a:extLst>
              <a:ext uri="{FF2B5EF4-FFF2-40B4-BE49-F238E27FC236}">
                <a16:creationId xmlns:a16="http://schemas.microsoft.com/office/drawing/2014/main" id="{B4EAB5DB-A300-E0FC-4C90-40DD48B361A7}"/>
              </a:ext>
            </a:extLst>
          </p:cNvPr>
          <p:cNvSpPr txBox="1">
            <a:spLocks/>
          </p:cNvSpPr>
          <p:nvPr/>
        </p:nvSpPr>
        <p:spPr>
          <a:xfrm>
            <a:off x="543466" y="4458479"/>
            <a:ext cx="3413439" cy="2001839"/>
          </a:xfrm>
          <a:prstGeom prst="rect">
            <a:avLst/>
          </a:prstGeom>
        </p:spPr>
        <p:txBody>
          <a:bodyPr vert="horz" lIns="91440" tIns="45720" rIns="91440" bIns="45720" rtlCol="0">
            <a:noAutofit/>
          </a:bodyPr>
          <a:lstStyle>
            <a:lvl1pPr marL="0" indent="0" algn="l" defTabSz="914400" rtl="1" eaLnBrk="1" latinLnBrk="0" hangingPunct="1">
              <a:lnSpc>
                <a:spcPct val="90000"/>
              </a:lnSpc>
              <a:spcBef>
                <a:spcPts val="1200"/>
              </a:spcBef>
              <a:buClr>
                <a:schemeClr val="accent1">
                  <a:lumMod val="75000"/>
                </a:schemeClr>
              </a:buClr>
              <a:buSzPct val="85000"/>
              <a:buFont typeface="Wingdings" pitchFamily="2" charset="2"/>
              <a:buNone/>
              <a:defRPr sz="1800" b="0" kern="1200">
                <a:solidFill>
                  <a:schemeClr val="tx1"/>
                </a:solidFill>
                <a:latin typeface="+mn-lt"/>
                <a:ea typeface="+mn-ea"/>
                <a:cs typeface="+mn-cs"/>
              </a:defRPr>
            </a:lvl1pPr>
            <a:lvl2pPr marL="457200" indent="0" algn="ctr" defTabSz="914400" rtl="1" eaLnBrk="1" latinLnBrk="0" hangingPunct="1">
              <a:lnSpc>
                <a:spcPct val="90000"/>
              </a:lnSpc>
              <a:spcBef>
                <a:spcPts val="400"/>
              </a:spcBef>
              <a:spcAft>
                <a:spcPts val="200"/>
              </a:spcAft>
              <a:buClr>
                <a:schemeClr val="accent1">
                  <a:lumMod val="75000"/>
                </a:schemeClr>
              </a:buClr>
              <a:buSzPct val="85000"/>
              <a:buFont typeface="Wingdings" pitchFamily="2" charset="2"/>
              <a:buNone/>
              <a:defRPr sz="1800" kern="1200">
                <a:solidFill>
                  <a:schemeClr val="tx1"/>
                </a:solidFill>
                <a:latin typeface="+mn-lt"/>
                <a:ea typeface="+mn-ea"/>
                <a:cs typeface="+mn-cs"/>
              </a:defRPr>
            </a:lvl2pPr>
            <a:lvl3pPr marL="914400" indent="0" algn="ctr" defTabSz="914400" rtl="1" eaLnBrk="1" latinLnBrk="0" hangingPunct="1">
              <a:lnSpc>
                <a:spcPct val="90000"/>
              </a:lnSpc>
              <a:spcBef>
                <a:spcPts val="400"/>
              </a:spcBef>
              <a:spcAft>
                <a:spcPts val="200"/>
              </a:spcAft>
              <a:buClr>
                <a:schemeClr val="accent1">
                  <a:lumMod val="75000"/>
                </a:schemeClr>
              </a:buClr>
              <a:buSzPct val="85000"/>
              <a:buFont typeface="Wingdings" pitchFamily="2" charset="2"/>
              <a:buNone/>
              <a:defRPr sz="1800" kern="1200">
                <a:solidFill>
                  <a:schemeClr val="tx1"/>
                </a:solidFill>
                <a:latin typeface="+mn-lt"/>
                <a:ea typeface="+mn-ea"/>
                <a:cs typeface="+mn-cs"/>
              </a:defRPr>
            </a:lvl3pPr>
            <a:lvl4pPr marL="1371600" indent="0" algn="ctr" defTabSz="914400" rtl="1" eaLnBrk="1" latinLnBrk="0" hangingPunct="1">
              <a:lnSpc>
                <a:spcPct val="90000"/>
              </a:lnSpc>
              <a:spcBef>
                <a:spcPts val="400"/>
              </a:spcBef>
              <a:spcAft>
                <a:spcPts val="200"/>
              </a:spcAft>
              <a:buClr>
                <a:schemeClr val="accent1">
                  <a:lumMod val="75000"/>
                </a:schemeClr>
              </a:buClr>
              <a:buSzPct val="85000"/>
              <a:buFont typeface="Wingdings" pitchFamily="2" charset="2"/>
              <a:buNone/>
              <a:defRPr sz="1800" kern="1200">
                <a:solidFill>
                  <a:schemeClr val="tx1"/>
                </a:solidFill>
                <a:latin typeface="+mn-lt"/>
                <a:ea typeface="+mn-ea"/>
                <a:cs typeface="+mn-cs"/>
              </a:defRPr>
            </a:lvl4pPr>
            <a:lvl5pPr marL="1828800" indent="0" algn="ctr" defTabSz="914400" rtl="1" eaLnBrk="1" latinLnBrk="0" hangingPunct="1">
              <a:lnSpc>
                <a:spcPct val="90000"/>
              </a:lnSpc>
              <a:spcBef>
                <a:spcPts val="400"/>
              </a:spcBef>
              <a:spcAft>
                <a:spcPts val="200"/>
              </a:spcAft>
              <a:buClr>
                <a:schemeClr val="accent1">
                  <a:lumMod val="75000"/>
                </a:schemeClr>
              </a:buClr>
              <a:buSzPct val="85000"/>
              <a:buFont typeface="Wingdings" pitchFamily="2" charset="2"/>
              <a:buNone/>
              <a:defRPr sz="1800" kern="1200">
                <a:solidFill>
                  <a:schemeClr val="tx1"/>
                </a:solidFill>
                <a:latin typeface="+mn-lt"/>
                <a:ea typeface="+mn-ea"/>
                <a:cs typeface="+mn-cs"/>
              </a:defRPr>
            </a:lvl5pPr>
            <a:lvl6pPr marL="2286000" indent="0" algn="ctr" defTabSz="914400" rtl="1" eaLnBrk="1" latinLnBrk="0" hangingPunct="1">
              <a:lnSpc>
                <a:spcPct val="90000"/>
              </a:lnSpc>
              <a:spcBef>
                <a:spcPts val="400"/>
              </a:spcBef>
              <a:spcAft>
                <a:spcPts val="200"/>
              </a:spcAft>
              <a:buClr>
                <a:schemeClr val="accent1">
                  <a:lumMod val="75000"/>
                </a:schemeClr>
              </a:buClr>
              <a:buSzPct val="85000"/>
              <a:buFont typeface="Wingdings" pitchFamily="2" charset="2"/>
              <a:buNone/>
              <a:defRPr sz="1800" kern="1200">
                <a:solidFill>
                  <a:schemeClr val="tx1"/>
                </a:solidFill>
                <a:latin typeface="+mn-lt"/>
                <a:ea typeface="+mn-ea"/>
                <a:cs typeface="+mn-cs"/>
              </a:defRPr>
            </a:lvl6pPr>
            <a:lvl7pPr marL="2743200" indent="0" algn="ctr" defTabSz="914400" rtl="1" eaLnBrk="1" latinLnBrk="0" hangingPunct="1">
              <a:lnSpc>
                <a:spcPct val="90000"/>
              </a:lnSpc>
              <a:spcBef>
                <a:spcPts val="400"/>
              </a:spcBef>
              <a:spcAft>
                <a:spcPts val="200"/>
              </a:spcAft>
              <a:buClr>
                <a:schemeClr val="accent1">
                  <a:lumMod val="75000"/>
                </a:schemeClr>
              </a:buClr>
              <a:buSzPct val="85000"/>
              <a:buFont typeface="Wingdings" pitchFamily="2" charset="2"/>
              <a:buNone/>
              <a:defRPr sz="1800" kern="1200">
                <a:solidFill>
                  <a:schemeClr val="tx1"/>
                </a:solidFill>
                <a:latin typeface="+mn-lt"/>
                <a:ea typeface="+mn-ea"/>
                <a:cs typeface="+mn-cs"/>
              </a:defRPr>
            </a:lvl7pPr>
            <a:lvl8pPr marL="3200400" indent="0" algn="ctr" defTabSz="914400" rtl="1" eaLnBrk="1" latinLnBrk="0" hangingPunct="1">
              <a:lnSpc>
                <a:spcPct val="90000"/>
              </a:lnSpc>
              <a:spcBef>
                <a:spcPts val="400"/>
              </a:spcBef>
              <a:spcAft>
                <a:spcPts val="200"/>
              </a:spcAft>
              <a:buClr>
                <a:schemeClr val="accent1">
                  <a:lumMod val="75000"/>
                </a:schemeClr>
              </a:buClr>
              <a:buSzPct val="85000"/>
              <a:buFont typeface="Wingdings" pitchFamily="2" charset="2"/>
              <a:buNone/>
              <a:defRPr sz="1800" kern="1200">
                <a:solidFill>
                  <a:schemeClr val="tx1"/>
                </a:solidFill>
                <a:latin typeface="+mn-lt"/>
                <a:ea typeface="+mn-ea"/>
                <a:cs typeface="+mn-cs"/>
              </a:defRPr>
            </a:lvl8pPr>
            <a:lvl9pPr marL="3657600" indent="0" algn="ctr" defTabSz="914400" rtl="1" eaLnBrk="1" latinLnBrk="0" hangingPunct="1">
              <a:lnSpc>
                <a:spcPct val="90000"/>
              </a:lnSpc>
              <a:spcBef>
                <a:spcPts val="400"/>
              </a:spcBef>
              <a:spcAft>
                <a:spcPts val="200"/>
              </a:spcAft>
              <a:buClr>
                <a:schemeClr val="accent1">
                  <a:lumMod val="75000"/>
                </a:schemeClr>
              </a:buClr>
              <a:buSzPct val="85000"/>
              <a:buFont typeface="Wingdings" pitchFamily="2" charset="2"/>
              <a:buNone/>
              <a:defRPr sz="1800" kern="1200">
                <a:solidFill>
                  <a:schemeClr val="tx1"/>
                </a:solidFill>
                <a:latin typeface="+mn-lt"/>
                <a:ea typeface="+mn-ea"/>
                <a:cs typeface="+mn-cs"/>
              </a:defRPr>
            </a:lvl9pPr>
          </a:lstStyle>
          <a:p>
            <a:pPr algn="ctr">
              <a:spcBef>
                <a:spcPts val="1000"/>
              </a:spcBef>
            </a:pPr>
            <a:r>
              <a:rPr lang="fa-IR" sz="2000" b="1" dirty="0">
                <a:solidFill>
                  <a:srgbClr val="204498"/>
                </a:solidFill>
                <a:latin typeface="IRANYekan Light" panose="020B0506030804020204" pitchFamily="34" charset="-78"/>
                <a:cs typeface="B Mitra" panose="00000400000000000000" pitchFamily="2" charset="-78"/>
              </a:rPr>
              <a:t>فرزانه میرزابیاتی</a:t>
            </a:r>
          </a:p>
          <a:p>
            <a:pPr algn="ctr">
              <a:spcBef>
                <a:spcPts val="1000"/>
              </a:spcBef>
            </a:pPr>
            <a:r>
              <a:rPr lang="fa-IR" sz="1600" b="1" dirty="0">
                <a:solidFill>
                  <a:srgbClr val="1F4497"/>
                </a:solidFill>
                <a:latin typeface="IRANYekan Light" panose="020B0506030804020204" pitchFamily="34" charset="-78"/>
                <a:cs typeface="B Mitra" panose="00000400000000000000" pitchFamily="2" charset="-78"/>
              </a:rPr>
              <a:t>دانشجوی دکتری منابع طبیعی ـ محیط زیست دانشگاه تهران</a:t>
            </a:r>
          </a:p>
          <a:p>
            <a:pPr algn="ctr">
              <a:spcBef>
                <a:spcPts val="1000"/>
              </a:spcBef>
            </a:pPr>
            <a:r>
              <a:rPr lang="en-US" sz="1200" b="1" dirty="0">
                <a:solidFill>
                  <a:srgbClr val="1F4497"/>
                </a:solidFill>
                <a:latin typeface="IRANYekan Light" panose="020B0506030804020204" pitchFamily="34" charset="-78"/>
                <a:cs typeface="B Mitra" panose="00000400000000000000" pitchFamily="2" charset="-78"/>
              </a:rPr>
              <a:t>F_mirzabayati@ut.ac.ir</a:t>
            </a:r>
          </a:p>
          <a:p>
            <a:pPr algn="ctr">
              <a:spcBef>
                <a:spcPts val="1000"/>
              </a:spcBef>
            </a:pPr>
            <a:r>
              <a:rPr lang="fa-IR" sz="1600" b="1" dirty="0">
                <a:solidFill>
                  <a:srgbClr val="1F4497"/>
                </a:solidFill>
                <a:latin typeface="IRANYekan Light" panose="020B0506030804020204" pitchFamily="34" charset="-78"/>
                <a:cs typeface="B Nazanin" panose="00000400000000000000" pitchFamily="2" charset="-78"/>
              </a:rPr>
              <a:t>09365565211</a:t>
            </a:r>
            <a:endParaRPr lang="en-US" sz="1600" b="1" dirty="0">
              <a:solidFill>
                <a:srgbClr val="1F4497"/>
              </a:solidFill>
              <a:latin typeface="IRANYekan Light" panose="020B0506030804020204" pitchFamily="34" charset="-78"/>
              <a:cs typeface="B Nazanin" panose="00000400000000000000" pitchFamily="2" charset="-78"/>
            </a:endParaRPr>
          </a:p>
          <a:p>
            <a:pPr algn="ctr">
              <a:spcBef>
                <a:spcPts val="1000"/>
              </a:spcBef>
            </a:pPr>
            <a:endParaRPr lang="en-US" sz="1600" b="1" dirty="0">
              <a:solidFill>
                <a:srgbClr val="1F4497"/>
              </a:solidFill>
              <a:latin typeface="IRANYekan Light" panose="020B0506030804020204" pitchFamily="34" charset="-78"/>
              <a:cs typeface="B Mitra" panose="00000400000000000000" pitchFamily="2" charset="-78"/>
            </a:endParaRPr>
          </a:p>
        </p:txBody>
      </p:sp>
      <p:pic>
        <p:nvPicPr>
          <p:cNvPr id="9" name="Picture 8">
            <a:extLst>
              <a:ext uri="{FF2B5EF4-FFF2-40B4-BE49-F238E27FC236}">
                <a16:creationId xmlns:a16="http://schemas.microsoft.com/office/drawing/2014/main" id="{0649016D-8700-8BC6-E45A-505788D2AF72}"/>
              </a:ext>
            </a:extLst>
          </p:cNvPr>
          <p:cNvPicPr>
            <a:picLocks noChangeAspect="1"/>
          </p:cNvPicPr>
          <p:nvPr/>
        </p:nvPicPr>
        <p:blipFill>
          <a:blip r:embed="rId4"/>
          <a:stretch>
            <a:fillRect/>
          </a:stretch>
        </p:blipFill>
        <p:spPr>
          <a:xfrm>
            <a:off x="7382468" y="4254703"/>
            <a:ext cx="635000" cy="623707"/>
          </a:xfrm>
          <a:prstGeom prst="rect">
            <a:avLst/>
          </a:prstGeom>
        </p:spPr>
      </p:pic>
      <p:pic>
        <p:nvPicPr>
          <p:cNvPr id="11" name="Picture 10">
            <a:extLst>
              <a:ext uri="{FF2B5EF4-FFF2-40B4-BE49-F238E27FC236}">
                <a16:creationId xmlns:a16="http://schemas.microsoft.com/office/drawing/2014/main" id="{9C418CFF-5B1D-573A-ED87-A3BCBD231532}"/>
              </a:ext>
            </a:extLst>
          </p:cNvPr>
          <p:cNvPicPr>
            <a:picLocks noChangeAspect="1"/>
          </p:cNvPicPr>
          <p:nvPr/>
        </p:nvPicPr>
        <p:blipFill>
          <a:blip r:embed="rId5"/>
          <a:stretch>
            <a:fillRect/>
          </a:stretch>
        </p:blipFill>
        <p:spPr>
          <a:xfrm>
            <a:off x="3130550" y="4223517"/>
            <a:ext cx="698499" cy="686077"/>
          </a:xfrm>
          <a:prstGeom prst="rect">
            <a:avLst/>
          </a:prstGeom>
        </p:spPr>
      </p:pic>
    </p:spTree>
    <p:extLst>
      <p:ext uri="{BB962C8B-B14F-4D97-AF65-F5344CB8AC3E}">
        <p14:creationId xmlns:p14="http://schemas.microsoft.com/office/powerpoint/2010/main" val="9182169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ounded Rectangle 9">
            <a:extLst>
              <a:ext uri="{FF2B5EF4-FFF2-40B4-BE49-F238E27FC236}">
                <a16:creationId xmlns:a16="http://schemas.microsoft.com/office/drawing/2014/main" id="{BEC84A8C-590E-DC47-BD23-9BF38BE92C63}"/>
              </a:ext>
            </a:extLst>
          </p:cNvPr>
          <p:cNvSpPr/>
          <p:nvPr/>
        </p:nvSpPr>
        <p:spPr>
          <a:xfrm>
            <a:off x="2267063" y="3393877"/>
            <a:ext cx="4609879" cy="898028"/>
          </a:xfrm>
          <a:prstGeom prst="roundRect">
            <a:avLst>
              <a:gd name="adj" fmla="val 50000"/>
            </a:avLst>
          </a:prstGeom>
          <a:solidFill>
            <a:schemeClr val="bg1">
              <a:lumMod val="85000"/>
            </a:schemeClr>
          </a:solid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fa-IR" sz="2600" b="1" dirty="0">
                <a:solidFill>
                  <a:sysClr val="windowText" lastClr="000000"/>
                </a:solidFill>
                <a:latin typeface="IRANYekan" panose="020B0506030804020204" pitchFamily="34" charset="-78"/>
                <a:cs typeface="B Mitra" panose="00000400000000000000" pitchFamily="2" charset="-78"/>
              </a:rPr>
              <a:t>تحلیل ابعاد مسئله</a:t>
            </a:r>
            <a:endParaRPr lang="en-IR" sz="2600" b="1" dirty="0">
              <a:solidFill>
                <a:sysClr val="windowText" lastClr="000000"/>
              </a:solidFill>
              <a:latin typeface="IRANYekan" panose="020B0506030804020204" pitchFamily="34" charset="-78"/>
              <a:cs typeface="B Mitra" panose="00000400000000000000" pitchFamily="2" charset="-78"/>
            </a:endParaRPr>
          </a:p>
        </p:txBody>
      </p:sp>
      <p:sp>
        <p:nvSpPr>
          <p:cNvPr id="17" name="Rounded Rectangle 16">
            <a:extLst>
              <a:ext uri="{FF2B5EF4-FFF2-40B4-BE49-F238E27FC236}">
                <a16:creationId xmlns:a16="http://schemas.microsoft.com/office/drawing/2014/main" id="{4D54E1AE-035D-0F41-8452-145CAFED9875}"/>
              </a:ext>
            </a:extLst>
          </p:cNvPr>
          <p:cNvSpPr/>
          <p:nvPr/>
        </p:nvSpPr>
        <p:spPr>
          <a:xfrm>
            <a:off x="2267063" y="4844653"/>
            <a:ext cx="4609879" cy="898028"/>
          </a:xfrm>
          <a:prstGeom prst="roundRect">
            <a:avLst>
              <a:gd name="adj" fmla="val 50000"/>
            </a:avLst>
          </a:prstGeom>
          <a:solidFill>
            <a:schemeClr val="bg1">
              <a:lumMod val="85000"/>
            </a:schemeClr>
          </a:solid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fa-IR" sz="2600" b="1" dirty="0">
                <a:solidFill>
                  <a:sysClr val="windowText" lastClr="000000"/>
                </a:solidFill>
                <a:latin typeface="IRANYekan" panose="020B0506030804020204" pitchFamily="34" charset="-78"/>
                <a:cs typeface="B Mitra" panose="00000400000000000000" pitchFamily="2" charset="-78"/>
              </a:rPr>
              <a:t>راهکارهای سیاستی</a:t>
            </a:r>
            <a:endParaRPr lang="en-IR" sz="2600" b="1" dirty="0">
              <a:solidFill>
                <a:sysClr val="windowText" lastClr="000000"/>
              </a:solidFill>
              <a:latin typeface="IRANYekan" panose="020B0506030804020204" pitchFamily="34" charset="-78"/>
              <a:cs typeface="B Mitra" panose="00000400000000000000" pitchFamily="2" charset="-78"/>
            </a:endParaRPr>
          </a:p>
        </p:txBody>
      </p:sp>
      <p:sp>
        <p:nvSpPr>
          <p:cNvPr id="9" name="Rounded Rectangle 8">
            <a:extLst>
              <a:ext uri="{FF2B5EF4-FFF2-40B4-BE49-F238E27FC236}">
                <a16:creationId xmlns:a16="http://schemas.microsoft.com/office/drawing/2014/main" id="{3742EF48-FC86-1048-907D-E56DFA5D238F}"/>
              </a:ext>
            </a:extLst>
          </p:cNvPr>
          <p:cNvSpPr/>
          <p:nvPr/>
        </p:nvSpPr>
        <p:spPr>
          <a:xfrm>
            <a:off x="2267063" y="1943101"/>
            <a:ext cx="4609879" cy="898028"/>
          </a:xfrm>
          <a:prstGeom prst="roundRect">
            <a:avLst>
              <a:gd name="adj" fmla="val 50000"/>
            </a:avLst>
          </a:prstGeom>
          <a:solidFill>
            <a:schemeClr val="bg1">
              <a:lumMod val="85000"/>
            </a:schemeClr>
          </a:solid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a-IR" sz="2600" b="1" dirty="0">
                <a:solidFill>
                  <a:sysClr val="windowText" lastClr="000000"/>
                </a:solidFill>
                <a:latin typeface="IRANYekan" panose="020B0506030804020204" pitchFamily="34" charset="-78"/>
                <a:cs typeface="B Mitra" panose="00000400000000000000" pitchFamily="2" charset="-78"/>
              </a:rPr>
              <a:t>مقدمه و بیان مسئله</a:t>
            </a:r>
            <a:endParaRPr lang="en-IR" sz="2600" b="1" dirty="0">
              <a:solidFill>
                <a:sysClr val="windowText" lastClr="000000"/>
              </a:solidFill>
              <a:latin typeface="IRANYekan" panose="020B0506030804020204" pitchFamily="34" charset="-78"/>
              <a:cs typeface="B Mitra" panose="00000400000000000000" pitchFamily="2" charset="-78"/>
            </a:endParaRPr>
          </a:p>
        </p:txBody>
      </p:sp>
      <p:sp>
        <p:nvSpPr>
          <p:cNvPr id="2" name="TextBox 1">
            <a:extLst>
              <a:ext uri="{FF2B5EF4-FFF2-40B4-BE49-F238E27FC236}">
                <a16:creationId xmlns:a16="http://schemas.microsoft.com/office/drawing/2014/main" id="{B9EF2EA7-C626-A34D-9447-CB7CC006892D}"/>
              </a:ext>
            </a:extLst>
          </p:cNvPr>
          <p:cNvSpPr txBox="1"/>
          <p:nvPr/>
        </p:nvSpPr>
        <p:spPr>
          <a:xfrm>
            <a:off x="2514600" y="740639"/>
            <a:ext cx="4114800" cy="707886"/>
          </a:xfrm>
          <a:prstGeom prst="rect">
            <a:avLst/>
          </a:prstGeom>
          <a:noFill/>
        </p:spPr>
        <p:txBody>
          <a:bodyPr wrap="square" rtlCol="0">
            <a:spAutoFit/>
          </a:bodyPr>
          <a:lstStyle/>
          <a:p>
            <a:pPr algn="ctr" rtl="1"/>
            <a:r>
              <a:rPr lang="fa-IR" sz="4000" b="1" dirty="0" err="1">
                <a:solidFill>
                  <a:srgbClr val="204497"/>
                </a:solidFill>
                <a:latin typeface="IRANYekan ExtraBold" panose="020B0506030804020204" pitchFamily="34" charset="-78"/>
                <a:cs typeface="B Mitra" panose="00000400000000000000" pitchFamily="2" charset="-78"/>
              </a:rPr>
              <a:t>فهرسـت</a:t>
            </a:r>
            <a:r>
              <a:rPr lang="fa-IR" sz="4000" b="1" dirty="0">
                <a:solidFill>
                  <a:srgbClr val="204497"/>
                </a:solidFill>
                <a:latin typeface="IRANYekan ExtraBold" panose="020B0506030804020204" pitchFamily="34" charset="-78"/>
                <a:cs typeface="B Mitra" panose="00000400000000000000" pitchFamily="2" charset="-78"/>
              </a:rPr>
              <a:t> </a:t>
            </a:r>
            <a:r>
              <a:rPr lang="fa-IR" sz="4000" b="1" dirty="0" err="1">
                <a:solidFill>
                  <a:srgbClr val="204497"/>
                </a:solidFill>
                <a:latin typeface="IRANYekan ExtraBold" panose="020B0506030804020204" pitchFamily="34" charset="-78"/>
                <a:cs typeface="B Mitra" panose="00000400000000000000" pitchFamily="2" charset="-78"/>
              </a:rPr>
              <a:t>مـطالـب</a:t>
            </a:r>
            <a:endParaRPr lang="en-IR" sz="4000" b="1" dirty="0">
              <a:solidFill>
                <a:srgbClr val="204497"/>
              </a:solidFill>
              <a:latin typeface="IRANYekan ExtraBold" panose="020B0506030804020204" pitchFamily="34" charset="-78"/>
              <a:cs typeface="B Mitra" panose="00000400000000000000" pitchFamily="2" charset="-78"/>
            </a:endParaRPr>
          </a:p>
        </p:txBody>
      </p:sp>
      <p:sp>
        <p:nvSpPr>
          <p:cNvPr id="4" name="Slide Number Placeholder 3">
            <a:extLst>
              <a:ext uri="{FF2B5EF4-FFF2-40B4-BE49-F238E27FC236}">
                <a16:creationId xmlns:a16="http://schemas.microsoft.com/office/drawing/2014/main" id="{41210AA0-632C-0D47-9332-BC982D94B561}"/>
              </a:ext>
            </a:extLst>
          </p:cNvPr>
          <p:cNvSpPr>
            <a:spLocks noGrp="1"/>
          </p:cNvSpPr>
          <p:nvPr>
            <p:ph type="sldNum" sz="quarter" idx="12"/>
          </p:nvPr>
        </p:nvSpPr>
        <p:spPr/>
        <p:txBody>
          <a:bodyPr/>
          <a:lstStyle/>
          <a:p>
            <a:fld id="{DFCAA4AF-953D-244E-A785-3E30E94DDEA1}" type="slidenum">
              <a:rPr lang="en-IR" smtClean="0">
                <a:cs typeface="B Mitra" panose="00000400000000000000" pitchFamily="2" charset="-78"/>
              </a:rPr>
              <a:t>1</a:t>
            </a:fld>
            <a:endParaRPr lang="en-IR" dirty="0">
              <a:cs typeface="B Mitra" panose="00000400000000000000" pitchFamily="2" charset="-78"/>
            </a:endParaRPr>
          </a:p>
        </p:txBody>
      </p:sp>
    </p:spTree>
    <p:extLst>
      <p:ext uri="{BB962C8B-B14F-4D97-AF65-F5344CB8AC3E}">
        <p14:creationId xmlns:p14="http://schemas.microsoft.com/office/powerpoint/2010/main" val="348202348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ounded Rectangle 9">
            <a:extLst>
              <a:ext uri="{FF2B5EF4-FFF2-40B4-BE49-F238E27FC236}">
                <a16:creationId xmlns:a16="http://schemas.microsoft.com/office/drawing/2014/main" id="{BEC84A8C-590E-DC47-BD23-9BF38BE92C63}"/>
              </a:ext>
            </a:extLst>
          </p:cNvPr>
          <p:cNvSpPr/>
          <p:nvPr/>
        </p:nvSpPr>
        <p:spPr>
          <a:xfrm>
            <a:off x="2805000" y="295197"/>
            <a:ext cx="2324126" cy="540000"/>
          </a:xfrm>
          <a:prstGeom prst="roundRect">
            <a:avLst>
              <a:gd name="adj" fmla="val 50000"/>
            </a:avLst>
          </a:prstGeom>
          <a:solidFill>
            <a:schemeClr val="bg1">
              <a:lumMod val="85000"/>
            </a:schemeClr>
          </a:solidFill>
          <a:ln w="28575">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fa-IR" dirty="0">
                <a:solidFill>
                  <a:sysClr val="windowText" lastClr="000000"/>
                </a:solidFill>
                <a:latin typeface="IRANYekan" panose="020B0506030804020204" pitchFamily="34" charset="-78"/>
                <a:cs typeface="B Mitra" panose="00000400000000000000" pitchFamily="2" charset="-78"/>
              </a:rPr>
              <a:t>تحلیل ابعاد مسئله</a:t>
            </a:r>
            <a:endParaRPr lang="en-IR" dirty="0">
              <a:solidFill>
                <a:sysClr val="windowText" lastClr="000000"/>
              </a:solidFill>
              <a:latin typeface="IRANYekan" panose="020B0506030804020204" pitchFamily="34" charset="-78"/>
              <a:cs typeface="B Mitra" panose="00000400000000000000" pitchFamily="2" charset="-78"/>
            </a:endParaRPr>
          </a:p>
        </p:txBody>
      </p:sp>
      <p:sp>
        <p:nvSpPr>
          <p:cNvPr id="17" name="Rounded Rectangle 16">
            <a:extLst>
              <a:ext uri="{FF2B5EF4-FFF2-40B4-BE49-F238E27FC236}">
                <a16:creationId xmlns:a16="http://schemas.microsoft.com/office/drawing/2014/main" id="{4D54E1AE-035D-0F41-8452-145CAFED9875}"/>
              </a:ext>
            </a:extLst>
          </p:cNvPr>
          <p:cNvSpPr/>
          <p:nvPr/>
        </p:nvSpPr>
        <p:spPr>
          <a:xfrm>
            <a:off x="212780" y="293314"/>
            <a:ext cx="2324126" cy="540000"/>
          </a:xfrm>
          <a:prstGeom prst="roundRect">
            <a:avLst>
              <a:gd name="adj" fmla="val 50000"/>
            </a:avLst>
          </a:prstGeom>
          <a:solidFill>
            <a:schemeClr val="bg1">
              <a:lumMod val="85000"/>
            </a:schemeClr>
          </a:solidFill>
          <a:ln w="28575">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fa-IR" dirty="0">
                <a:solidFill>
                  <a:sysClr val="windowText" lastClr="000000"/>
                </a:solidFill>
                <a:latin typeface="IRANYekan" panose="020B0506030804020204" pitchFamily="34" charset="-78"/>
                <a:cs typeface="B Mitra" panose="00000400000000000000" pitchFamily="2" charset="-78"/>
              </a:rPr>
              <a:t>راهکارهای سیاستی</a:t>
            </a:r>
            <a:endParaRPr lang="en-IR" dirty="0">
              <a:solidFill>
                <a:sysClr val="windowText" lastClr="000000"/>
              </a:solidFill>
              <a:latin typeface="IRANYekan" panose="020B0506030804020204" pitchFamily="34" charset="-78"/>
              <a:cs typeface="B Mitra" panose="00000400000000000000" pitchFamily="2" charset="-78"/>
            </a:endParaRPr>
          </a:p>
        </p:txBody>
      </p:sp>
      <p:sp>
        <p:nvSpPr>
          <p:cNvPr id="9" name="Rounded Rectangle 8">
            <a:extLst>
              <a:ext uri="{FF2B5EF4-FFF2-40B4-BE49-F238E27FC236}">
                <a16:creationId xmlns:a16="http://schemas.microsoft.com/office/drawing/2014/main" id="{3742EF48-FC86-1048-907D-E56DFA5D238F}"/>
              </a:ext>
            </a:extLst>
          </p:cNvPr>
          <p:cNvSpPr/>
          <p:nvPr/>
        </p:nvSpPr>
        <p:spPr>
          <a:xfrm>
            <a:off x="5359120" y="293314"/>
            <a:ext cx="2324126" cy="540000"/>
          </a:xfrm>
          <a:prstGeom prst="roundRect">
            <a:avLst>
              <a:gd name="adj" fmla="val 50000"/>
            </a:avLst>
          </a:prstGeom>
          <a:solidFill>
            <a:srgbClr val="204497"/>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fa-IR" dirty="0">
                <a:solidFill>
                  <a:schemeClr val="bg1"/>
                </a:solidFill>
                <a:latin typeface="IRANYekan" panose="020B0506030804020204" pitchFamily="34" charset="-78"/>
                <a:cs typeface="B Mitra" panose="00000400000000000000" pitchFamily="2" charset="-78"/>
              </a:rPr>
              <a:t>مقدمه و بیان مسئله</a:t>
            </a:r>
          </a:p>
        </p:txBody>
      </p:sp>
      <p:sp>
        <p:nvSpPr>
          <p:cNvPr id="33" name="Slide Number Placeholder 5">
            <a:extLst>
              <a:ext uri="{FF2B5EF4-FFF2-40B4-BE49-F238E27FC236}">
                <a16:creationId xmlns:a16="http://schemas.microsoft.com/office/drawing/2014/main" id="{503B2B1C-4187-F742-B415-DF061F65FD40}"/>
              </a:ext>
            </a:extLst>
          </p:cNvPr>
          <p:cNvSpPr>
            <a:spLocks noGrp="1"/>
          </p:cNvSpPr>
          <p:nvPr>
            <p:ph type="sldNum" sz="quarter" idx="12"/>
          </p:nvPr>
        </p:nvSpPr>
        <p:spPr/>
        <p:txBody>
          <a:bodyPr/>
          <a:lstStyle/>
          <a:p>
            <a:fld id="{DFCAA4AF-953D-244E-A785-3E30E94DDEA1}" type="slidenum">
              <a:rPr lang="en-IR" smtClean="0">
                <a:cs typeface="B Mitra" panose="00000400000000000000" pitchFamily="2" charset="-78"/>
              </a:rPr>
              <a:t>2</a:t>
            </a:fld>
            <a:endParaRPr lang="en-IR" dirty="0">
              <a:cs typeface="B Mitra" panose="00000400000000000000" pitchFamily="2" charset="-78"/>
            </a:endParaRPr>
          </a:p>
        </p:txBody>
      </p:sp>
      <p:cxnSp>
        <p:nvCxnSpPr>
          <p:cNvPr id="3" name="Straight Connector 2">
            <a:extLst>
              <a:ext uri="{FF2B5EF4-FFF2-40B4-BE49-F238E27FC236}">
                <a16:creationId xmlns:a16="http://schemas.microsoft.com/office/drawing/2014/main" id="{CFF62F97-3DB0-0642-DF51-6A41CBCB6C73}"/>
              </a:ext>
            </a:extLst>
          </p:cNvPr>
          <p:cNvCxnSpPr>
            <a:cxnSpLocks/>
          </p:cNvCxnSpPr>
          <p:nvPr/>
        </p:nvCxnSpPr>
        <p:spPr>
          <a:xfrm>
            <a:off x="212780" y="1066405"/>
            <a:ext cx="8662279" cy="0"/>
          </a:xfrm>
          <a:prstGeom prst="line">
            <a:avLst/>
          </a:prstGeom>
          <a:ln w="19050">
            <a:solidFill>
              <a:srgbClr val="8AB833"/>
            </a:solidFill>
          </a:ln>
        </p:spPr>
        <p:style>
          <a:lnRef idx="1">
            <a:schemeClr val="accent1"/>
          </a:lnRef>
          <a:fillRef idx="0">
            <a:schemeClr val="accent1"/>
          </a:fillRef>
          <a:effectRef idx="0">
            <a:schemeClr val="accent1"/>
          </a:effectRef>
          <a:fontRef idx="minor">
            <a:schemeClr val="tx1"/>
          </a:fontRef>
        </p:style>
      </p:cxnSp>
      <p:pic>
        <p:nvPicPr>
          <p:cNvPr id="4" name="Picture 3">
            <a:extLst>
              <a:ext uri="{FF2B5EF4-FFF2-40B4-BE49-F238E27FC236}">
                <a16:creationId xmlns:a16="http://schemas.microsoft.com/office/drawing/2014/main" id="{44875641-01C5-78B9-633E-97F5A4491B84}"/>
              </a:ext>
            </a:extLst>
          </p:cNvPr>
          <p:cNvPicPr>
            <a:picLocks noChangeAspect="1"/>
          </p:cNvPicPr>
          <p:nvPr/>
        </p:nvPicPr>
        <p:blipFill>
          <a:blip r:embed="rId3"/>
          <a:stretch>
            <a:fillRect/>
          </a:stretch>
        </p:blipFill>
        <p:spPr>
          <a:xfrm>
            <a:off x="8050306" y="85750"/>
            <a:ext cx="821766" cy="895116"/>
          </a:xfrm>
          <a:prstGeom prst="rect">
            <a:avLst/>
          </a:prstGeom>
        </p:spPr>
      </p:pic>
      <p:sp>
        <p:nvSpPr>
          <p:cNvPr id="2" name="TextBox 1">
            <a:extLst>
              <a:ext uri="{FF2B5EF4-FFF2-40B4-BE49-F238E27FC236}">
                <a16:creationId xmlns:a16="http://schemas.microsoft.com/office/drawing/2014/main" id="{A50B4C27-9F99-7FF3-5BDC-76D2B38C4E87}"/>
              </a:ext>
            </a:extLst>
          </p:cNvPr>
          <p:cNvSpPr txBox="1"/>
          <p:nvPr/>
        </p:nvSpPr>
        <p:spPr>
          <a:xfrm>
            <a:off x="4020457" y="1793644"/>
            <a:ext cx="4465838" cy="4439677"/>
          </a:xfrm>
          <a:prstGeom prst="rect">
            <a:avLst/>
          </a:prstGeom>
          <a:noFill/>
        </p:spPr>
        <p:txBody>
          <a:bodyPr wrap="square">
            <a:spAutoFit/>
          </a:bodyPr>
          <a:lstStyle/>
          <a:p>
            <a:pPr indent="75565" algn="just" rtl="1">
              <a:lnSpc>
                <a:spcPct val="107000"/>
              </a:lnSpc>
              <a:spcAft>
                <a:spcPts val="800"/>
              </a:spcAft>
            </a:pPr>
            <a:r>
              <a:rPr lang="ar-SA" sz="2200" dirty="0">
                <a:effectLst/>
                <a:latin typeface="B Zar" panose="00000400000000000000" pitchFamily="2" charset="-78"/>
                <a:ea typeface="Calibri" panose="020F0502020204030204" pitchFamily="34" charset="0"/>
                <a:cs typeface="B Zar" panose="00000400000000000000" pitchFamily="2" charset="-78"/>
              </a:rPr>
              <a:t>در همه جوامع، تامین </a:t>
            </a:r>
            <a:r>
              <a:rPr lang="ar-SA" sz="2200" b="1" dirty="0">
                <a:solidFill>
                  <a:srgbClr val="FF0000"/>
                </a:solidFill>
                <a:effectLst/>
                <a:latin typeface="B Zar" panose="00000400000000000000" pitchFamily="2" charset="-78"/>
                <a:ea typeface="Calibri" panose="020F0502020204030204" pitchFamily="34" charset="0"/>
                <a:cs typeface="B Zar" panose="00000400000000000000" pitchFamily="2" charset="-78"/>
              </a:rPr>
              <a:t>امنیت غذایی </a:t>
            </a:r>
            <a:r>
              <a:rPr lang="ar-SA" sz="2200" dirty="0">
                <a:effectLst/>
                <a:latin typeface="B Zar" panose="00000400000000000000" pitchFamily="2" charset="-78"/>
                <a:ea typeface="Calibri" panose="020F0502020204030204" pitchFamily="34" charset="0"/>
                <a:cs typeface="B Zar" panose="00000400000000000000" pitchFamily="2" charset="-78"/>
              </a:rPr>
              <a:t>مردم و حفظ سلامت جامعه در بلند مدت مستلزم تامین شرایط لازم برای حفظ و پاسداشت اراضی موجود برای استفاده مستمر و موثر از آنها است. از این رو بهره</a:t>
            </a:r>
            <a:r>
              <a:rPr lang="fa-IR" sz="2200" dirty="0">
                <a:effectLst/>
                <a:latin typeface="B Zar" panose="00000400000000000000" pitchFamily="2" charset="-78"/>
                <a:ea typeface="Calibri" panose="020F0502020204030204" pitchFamily="34" charset="0"/>
                <a:cs typeface="B Zar" panose="00000400000000000000" pitchFamily="2" charset="-78"/>
              </a:rPr>
              <a:t>‌</a:t>
            </a:r>
            <a:r>
              <a:rPr lang="ar-SA" sz="2200" dirty="0">
                <a:effectLst/>
                <a:latin typeface="B Zar" panose="00000400000000000000" pitchFamily="2" charset="-78"/>
                <a:ea typeface="Calibri" panose="020F0502020204030204" pitchFamily="34" charset="0"/>
                <a:cs typeface="B Zar" panose="00000400000000000000" pitchFamily="2" charset="-78"/>
              </a:rPr>
              <a:t>برداری بهینه و حفاظت از اراضی به ویژه اراضی کشاورزی به عنوان منابع پایه تامین غذا و تضمین کننده تداوم حیات بشری، یکی از ماموریت</a:t>
            </a:r>
            <a:r>
              <a:rPr lang="fa-IR" sz="2200" dirty="0">
                <a:effectLst/>
                <a:latin typeface="B Zar" panose="00000400000000000000" pitchFamily="2" charset="-78"/>
                <a:ea typeface="Calibri" panose="020F0502020204030204" pitchFamily="34" charset="0"/>
                <a:cs typeface="B Zar" panose="00000400000000000000" pitchFamily="2" charset="-78"/>
              </a:rPr>
              <a:t>‌</a:t>
            </a:r>
            <a:r>
              <a:rPr lang="ar-SA" sz="2200" dirty="0">
                <a:effectLst/>
                <a:latin typeface="B Zar" panose="00000400000000000000" pitchFamily="2" charset="-78"/>
                <a:ea typeface="Calibri" panose="020F0502020204030204" pitchFamily="34" charset="0"/>
                <a:cs typeface="B Zar" panose="00000400000000000000" pitchFamily="2" charset="-78"/>
              </a:rPr>
              <a:t>های مهم حکومت</a:t>
            </a:r>
            <a:r>
              <a:rPr lang="fa-IR" sz="2200" dirty="0">
                <a:effectLst/>
                <a:latin typeface="B Zar" panose="00000400000000000000" pitchFamily="2" charset="-78"/>
                <a:ea typeface="Calibri" panose="020F0502020204030204" pitchFamily="34" charset="0"/>
                <a:cs typeface="B Zar" panose="00000400000000000000" pitchFamily="2" charset="-78"/>
              </a:rPr>
              <a:t>‌</a:t>
            </a:r>
            <a:r>
              <a:rPr lang="ar-SA" sz="2200" dirty="0">
                <a:effectLst/>
                <a:latin typeface="B Zar" panose="00000400000000000000" pitchFamily="2" charset="-78"/>
                <a:ea typeface="Calibri" panose="020F0502020204030204" pitchFamily="34" charset="0"/>
                <a:cs typeface="B Zar" panose="00000400000000000000" pitchFamily="2" charset="-78"/>
              </a:rPr>
              <a:t>ها و مردمان هر جامعه است.</a:t>
            </a:r>
            <a:r>
              <a:rPr lang="fa-IR" sz="2200" dirty="0">
                <a:effectLst/>
                <a:latin typeface="B Zar" panose="00000400000000000000" pitchFamily="2" charset="-78"/>
                <a:ea typeface="Calibri" panose="020F0502020204030204" pitchFamily="34" charset="0"/>
                <a:cs typeface="B Zar" panose="00000400000000000000" pitchFamily="2" charset="-78"/>
              </a:rPr>
              <a:t> </a:t>
            </a:r>
            <a:r>
              <a:rPr lang="ar-SA" sz="2200" dirty="0">
                <a:effectLst/>
                <a:latin typeface="B Zar" panose="00000400000000000000" pitchFamily="2" charset="-78"/>
                <a:ea typeface="Calibri" panose="020F0502020204030204" pitchFamily="34" charset="0"/>
                <a:cs typeface="B Zar" panose="00000400000000000000" pitchFamily="2" charset="-78"/>
              </a:rPr>
              <a:t>در این </a:t>
            </a:r>
            <a:r>
              <a:rPr lang="fa-IR" sz="2200" dirty="0">
                <a:effectLst/>
                <a:latin typeface="B Zar" panose="00000400000000000000" pitchFamily="2" charset="-78"/>
                <a:ea typeface="Calibri" panose="020F0502020204030204" pitchFamily="34" charset="0"/>
                <a:cs typeface="B Zar" panose="00000400000000000000" pitchFamily="2" charset="-78"/>
              </a:rPr>
              <a:t>میان</a:t>
            </a:r>
            <a:r>
              <a:rPr lang="ar-SA" sz="2200" dirty="0">
                <a:effectLst/>
                <a:latin typeface="B Zar" panose="00000400000000000000" pitchFamily="2" charset="-78"/>
                <a:ea typeface="Calibri" panose="020F0502020204030204" pitchFamily="34" charset="0"/>
                <a:cs typeface="B Zar" panose="00000400000000000000" pitchFamily="2" charset="-78"/>
              </a:rPr>
              <a:t> </a:t>
            </a:r>
            <a:r>
              <a:rPr lang="ar-SA" sz="2000" b="1" dirty="0">
                <a:effectLst/>
                <a:latin typeface="B Zar" panose="00000400000000000000" pitchFamily="2" charset="-78"/>
                <a:ea typeface="Calibri" panose="020F0502020204030204" pitchFamily="34" charset="0"/>
                <a:cs typeface="B Zar" panose="00000400000000000000" pitchFamily="2" charset="-78"/>
              </a:rPr>
              <a:t>ساماندهی، مدیریت و حفاظت از اراضی کشور </a:t>
            </a:r>
            <a:r>
              <a:rPr lang="ar-SA" sz="2200" dirty="0">
                <a:effectLst/>
                <a:latin typeface="B Zar" panose="00000400000000000000" pitchFamily="2" charset="-78"/>
                <a:ea typeface="Calibri" panose="020F0502020204030204" pitchFamily="34" charset="0"/>
                <a:cs typeface="B Zar" panose="00000400000000000000" pitchFamily="2" charset="-78"/>
              </a:rPr>
              <a:t>و اجرای قوانین و مقررات مربوط به مالکیت و بهره</a:t>
            </a:r>
            <a:r>
              <a:rPr lang="fa-IR" sz="2200" dirty="0">
                <a:effectLst/>
                <a:latin typeface="B Zar" panose="00000400000000000000" pitchFamily="2" charset="-78"/>
                <a:ea typeface="Calibri" panose="020F0502020204030204" pitchFamily="34" charset="0"/>
                <a:cs typeface="B Zar" panose="00000400000000000000" pitchFamily="2" charset="-78"/>
              </a:rPr>
              <a:t>‌</a:t>
            </a:r>
            <a:r>
              <a:rPr lang="ar-SA" sz="2200" dirty="0">
                <a:effectLst/>
                <a:latin typeface="B Zar" panose="00000400000000000000" pitchFamily="2" charset="-78"/>
                <a:ea typeface="Calibri" panose="020F0502020204030204" pitchFamily="34" charset="0"/>
                <a:cs typeface="B Zar" panose="00000400000000000000" pitchFamily="2" charset="-78"/>
              </a:rPr>
              <a:t>برداری از زمین در کشور طی دهه های اخیر با چالش های پیچیده و متعددی مواجه بوده است. </a:t>
            </a:r>
          </a:p>
        </p:txBody>
      </p:sp>
      <p:sp>
        <p:nvSpPr>
          <p:cNvPr id="5" name="TextBox 4">
            <a:extLst>
              <a:ext uri="{FF2B5EF4-FFF2-40B4-BE49-F238E27FC236}">
                <a16:creationId xmlns:a16="http://schemas.microsoft.com/office/drawing/2014/main" id="{89E1E8C0-D2FC-7260-A3EB-0104D889D7AC}"/>
              </a:ext>
            </a:extLst>
          </p:cNvPr>
          <p:cNvSpPr txBox="1"/>
          <p:nvPr/>
        </p:nvSpPr>
        <p:spPr>
          <a:xfrm>
            <a:off x="3664603" y="1278341"/>
            <a:ext cx="4694986" cy="369332"/>
          </a:xfrm>
          <a:prstGeom prst="rect">
            <a:avLst/>
          </a:prstGeom>
          <a:noFill/>
        </p:spPr>
        <p:txBody>
          <a:bodyPr wrap="square">
            <a:spAutoFit/>
          </a:bodyPr>
          <a:lstStyle/>
          <a:p>
            <a:pPr algn="r"/>
            <a:r>
              <a:rPr lang="fa-IR" b="1" dirty="0">
                <a:solidFill>
                  <a:srgbClr val="0070C0"/>
                </a:solidFill>
                <a:latin typeface="IRANYekanFN" panose="020B0506030804020204" pitchFamily="34" charset="-78"/>
                <a:cs typeface="B Titr" panose="00000700000000000000" pitchFamily="2" charset="-78"/>
              </a:rPr>
              <a:t>تبیین موضوع و ضرورت پرداختن به آن </a:t>
            </a:r>
            <a:endParaRPr lang="en-US" dirty="0">
              <a:solidFill>
                <a:srgbClr val="0070C0"/>
              </a:solidFill>
              <a:cs typeface="B Titr" panose="00000700000000000000" pitchFamily="2" charset="-78"/>
            </a:endParaRPr>
          </a:p>
        </p:txBody>
      </p:sp>
      <p:pic>
        <p:nvPicPr>
          <p:cNvPr id="1026" name="Picture 2" descr="‪Post Graduate Diploma in Food Security Programme Management - Strategia  Netherlands‬‏">
            <a:extLst>
              <a:ext uri="{FF2B5EF4-FFF2-40B4-BE49-F238E27FC236}">
                <a16:creationId xmlns:a16="http://schemas.microsoft.com/office/drawing/2014/main" id="{D1AB3045-39F1-3737-E05A-660A37EE467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8490" y="4013482"/>
            <a:ext cx="3521019" cy="2343078"/>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42C6C753-D5AD-40AF-E3C2-D3FF38ADB2B3}"/>
              </a:ext>
            </a:extLst>
          </p:cNvPr>
          <p:cNvPicPr>
            <a:picLocks noChangeAspect="1"/>
          </p:cNvPicPr>
          <p:nvPr/>
        </p:nvPicPr>
        <p:blipFill>
          <a:blip r:embed="rId5"/>
          <a:stretch>
            <a:fillRect/>
          </a:stretch>
        </p:blipFill>
        <p:spPr>
          <a:xfrm>
            <a:off x="419101" y="1463007"/>
            <a:ext cx="2984500" cy="2324009"/>
          </a:xfrm>
          <a:prstGeom prst="rect">
            <a:avLst/>
          </a:prstGeom>
        </p:spPr>
      </p:pic>
    </p:spTree>
    <p:extLst>
      <p:ext uri="{BB962C8B-B14F-4D97-AF65-F5344CB8AC3E}">
        <p14:creationId xmlns:p14="http://schemas.microsoft.com/office/powerpoint/2010/main" val="14138376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00D55F-83C0-66AA-A377-CE9FBD613DE2}"/>
            </a:ext>
          </a:extLst>
        </p:cNvPr>
        <p:cNvGrpSpPr/>
        <p:nvPr/>
      </p:nvGrpSpPr>
      <p:grpSpPr>
        <a:xfrm>
          <a:off x="0" y="0"/>
          <a:ext cx="0" cy="0"/>
          <a:chOff x="0" y="0"/>
          <a:chExt cx="0" cy="0"/>
        </a:xfrm>
      </p:grpSpPr>
      <p:sp>
        <p:nvSpPr>
          <p:cNvPr id="10" name="Rounded Rectangle 9">
            <a:extLst>
              <a:ext uri="{FF2B5EF4-FFF2-40B4-BE49-F238E27FC236}">
                <a16:creationId xmlns:a16="http://schemas.microsoft.com/office/drawing/2014/main" id="{8C9028EE-BF75-EC0B-89CA-4A2F04D140FC}"/>
              </a:ext>
            </a:extLst>
          </p:cNvPr>
          <p:cNvSpPr/>
          <p:nvPr/>
        </p:nvSpPr>
        <p:spPr>
          <a:xfrm>
            <a:off x="2805000" y="295197"/>
            <a:ext cx="2324126" cy="540000"/>
          </a:xfrm>
          <a:prstGeom prst="roundRect">
            <a:avLst>
              <a:gd name="adj" fmla="val 50000"/>
            </a:avLst>
          </a:prstGeom>
          <a:solidFill>
            <a:schemeClr val="bg1">
              <a:lumMod val="85000"/>
            </a:schemeClr>
          </a:solidFill>
          <a:ln w="28575">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fa-IR" dirty="0">
                <a:solidFill>
                  <a:sysClr val="windowText" lastClr="000000"/>
                </a:solidFill>
                <a:latin typeface="IRANYekan" panose="020B0506030804020204" pitchFamily="34" charset="-78"/>
                <a:cs typeface="B Mitra" panose="00000400000000000000" pitchFamily="2" charset="-78"/>
              </a:rPr>
              <a:t>تحلیل ابعاد مسئله</a:t>
            </a:r>
            <a:endParaRPr lang="en-IR" dirty="0">
              <a:solidFill>
                <a:sysClr val="windowText" lastClr="000000"/>
              </a:solidFill>
              <a:latin typeface="IRANYekan" panose="020B0506030804020204" pitchFamily="34" charset="-78"/>
              <a:cs typeface="B Mitra" panose="00000400000000000000" pitchFamily="2" charset="-78"/>
            </a:endParaRPr>
          </a:p>
        </p:txBody>
      </p:sp>
      <p:sp>
        <p:nvSpPr>
          <p:cNvPr id="17" name="Rounded Rectangle 16">
            <a:extLst>
              <a:ext uri="{FF2B5EF4-FFF2-40B4-BE49-F238E27FC236}">
                <a16:creationId xmlns:a16="http://schemas.microsoft.com/office/drawing/2014/main" id="{BFA5FF1A-9A05-6EC4-B8D6-2A2389FB20DC}"/>
              </a:ext>
            </a:extLst>
          </p:cNvPr>
          <p:cNvSpPr/>
          <p:nvPr/>
        </p:nvSpPr>
        <p:spPr>
          <a:xfrm>
            <a:off x="212780" y="293314"/>
            <a:ext cx="2324126" cy="540000"/>
          </a:xfrm>
          <a:prstGeom prst="roundRect">
            <a:avLst>
              <a:gd name="adj" fmla="val 50000"/>
            </a:avLst>
          </a:prstGeom>
          <a:solidFill>
            <a:schemeClr val="bg1">
              <a:lumMod val="85000"/>
            </a:schemeClr>
          </a:solidFill>
          <a:ln w="28575">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fa-IR" dirty="0">
                <a:solidFill>
                  <a:sysClr val="windowText" lastClr="000000"/>
                </a:solidFill>
                <a:latin typeface="IRANYekan" panose="020B0506030804020204" pitchFamily="34" charset="-78"/>
                <a:cs typeface="B Mitra" panose="00000400000000000000" pitchFamily="2" charset="-78"/>
              </a:rPr>
              <a:t>راهکارهای سیاستی</a:t>
            </a:r>
            <a:endParaRPr lang="en-IR" dirty="0">
              <a:solidFill>
                <a:sysClr val="windowText" lastClr="000000"/>
              </a:solidFill>
              <a:latin typeface="IRANYekan" panose="020B0506030804020204" pitchFamily="34" charset="-78"/>
              <a:cs typeface="B Mitra" panose="00000400000000000000" pitchFamily="2" charset="-78"/>
            </a:endParaRPr>
          </a:p>
        </p:txBody>
      </p:sp>
      <p:sp>
        <p:nvSpPr>
          <p:cNvPr id="9" name="Rounded Rectangle 8">
            <a:extLst>
              <a:ext uri="{FF2B5EF4-FFF2-40B4-BE49-F238E27FC236}">
                <a16:creationId xmlns:a16="http://schemas.microsoft.com/office/drawing/2014/main" id="{E25DFBE2-1BFE-0471-B12A-3FC0013B3133}"/>
              </a:ext>
            </a:extLst>
          </p:cNvPr>
          <p:cNvSpPr/>
          <p:nvPr/>
        </p:nvSpPr>
        <p:spPr>
          <a:xfrm>
            <a:off x="5359120" y="293314"/>
            <a:ext cx="2324126" cy="540000"/>
          </a:xfrm>
          <a:prstGeom prst="roundRect">
            <a:avLst>
              <a:gd name="adj" fmla="val 50000"/>
            </a:avLst>
          </a:prstGeom>
          <a:solidFill>
            <a:srgbClr val="204497"/>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fa-IR" dirty="0">
                <a:solidFill>
                  <a:schemeClr val="bg1"/>
                </a:solidFill>
                <a:latin typeface="IRANYekan" panose="020B0506030804020204" pitchFamily="34" charset="-78"/>
                <a:cs typeface="B Mitra" panose="00000400000000000000" pitchFamily="2" charset="-78"/>
              </a:rPr>
              <a:t>مقدمه و بیان مسئله</a:t>
            </a:r>
          </a:p>
        </p:txBody>
      </p:sp>
      <p:sp>
        <p:nvSpPr>
          <p:cNvPr id="33" name="Slide Number Placeholder 5">
            <a:extLst>
              <a:ext uri="{FF2B5EF4-FFF2-40B4-BE49-F238E27FC236}">
                <a16:creationId xmlns:a16="http://schemas.microsoft.com/office/drawing/2014/main" id="{1CFD1E80-2139-CFA5-0177-D770AA72925F}"/>
              </a:ext>
            </a:extLst>
          </p:cNvPr>
          <p:cNvSpPr>
            <a:spLocks noGrp="1"/>
          </p:cNvSpPr>
          <p:nvPr>
            <p:ph type="sldNum" sz="quarter" idx="12"/>
          </p:nvPr>
        </p:nvSpPr>
        <p:spPr/>
        <p:txBody>
          <a:bodyPr/>
          <a:lstStyle/>
          <a:p>
            <a:fld id="{DFCAA4AF-953D-244E-A785-3E30E94DDEA1}" type="slidenum">
              <a:rPr lang="en-IR" smtClean="0">
                <a:cs typeface="B Mitra" panose="00000400000000000000" pitchFamily="2" charset="-78"/>
              </a:rPr>
              <a:t>3</a:t>
            </a:fld>
            <a:endParaRPr lang="en-IR" dirty="0">
              <a:cs typeface="B Mitra" panose="00000400000000000000" pitchFamily="2" charset="-78"/>
            </a:endParaRPr>
          </a:p>
        </p:txBody>
      </p:sp>
      <p:cxnSp>
        <p:nvCxnSpPr>
          <p:cNvPr id="3" name="Straight Connector 2">
            <a:extLst>
              <a:ext uri="{FF2B5EF4-FFF2-40B4-BE49-F238E27FC236}">
                <a16:creationId xmlns:a16="http://schemas.microsoft.com/office/drawing/2014/main" id="{C99C96B4-59AD-6B4D-CA27-4A3FB0B6FF5D}"/>
              </a:ext>
            </a:extLst>
          </p:cNvPr>
          <p:cNvCxnSpPr>
            <a:cxnSpLocks/>
          </p:cNvCxnSpPr>
          <p:nvPr/>
        </p:nvCxnSpPr>
        <p:spPr>
          <a:xfrm>
            <a:off x="212780" y="1066405"/>
            <a:ext cx="8662279" cy="0"/>
          </a:xfrm>
          <a:prstGeom prst="line">
            <a:avLst/>
          </a:prstGeom>
          <a:ln w="19050">
            <a:solidFill>
              <a:srgbClr val="8AB833"/>
            </a:solidFill>
          </a:ln>
        </p:spPr>
        <p:style>
          <a:lnRef idx="1">
            <a:schemeClr val="accent1"/>
          </a:lnRef>
          <a:fillRef idx="0">
            <a:schemeClr val="accent1"/>
          </a:fillRef>
          <a:effectRef idx="0">
            <a:schemeClr val="accent1"/>
          </a:effectRef>
          <a:fontRef idx="minor">
            <a:schemeClr val="tx1"/>
          </a:fontRef>
        </p:style>
      </p:cxnSp>
      <p:pic>
        <p:nvPicPr>
          <p:cNvPr id="4" name="Picture 3">
            <a:extLst>
              <a:ext uri="{FF2B5EF4-FFF2-40B4-BE49-F238E27FC236}">
                <a16:creationId xmlns:a16="http://schemas.microsoft.com/office/drawing/2014/main" id="{B5500FCF-64B6-F0DF-1FA9-F2790D82F3A1}"/>
              </a:ext>
            </a:extLst>
          </p:cNvPr>
          <p:cNvPicPr>
            <a:picLocks noChangeAspect="1"/>
          </p:cNvPicPr>
          <p:nvPr/>
        </p:nvPicPr>
        <p:blipFill>
          <a:blip r:embed="rId3"/>
          <a:stretch>
            <a:fillRect/>
          </a:stretch>
        </p:blipFill>
        <p:spPr>
          <a:xfrm>
            <a:off x="8050306" y="85750"/>
            <a:ext cx="821766" cy="895116"/>
          </a:xfrm>
          <a:prstGeom prst="rect">
            <a:avLst/>
          </a:prstGeom>
        </p:spPr>
      </p:pic>
      <p:sp>
        <p:nvSpPr>
          <p:cNvPr id="2" name="TextBox 1">
            <a:extLst>
              <a:ext uri="{FF2B5EF4-FFF2-40B4-BE49-F238E27FC236}">
                <a16:creationId xmlns:a16="http://schemas.microsoft.com/office/drawing/2014/main" id="{47C7118A-3AD5-B68E-DE35-172CA1322FEE}"/>
              </a:ext>
            </a:extLst>
          </p:cNvPr>
          <p:cNvSpPr txBox="1"/>
          <p:nvPr/>
        </p:nvSpPr>
        <p:spPr>
          <a:xfrm>
            <a:off x="3642192" y="1687808"/>
            <a:ext cx="4896276" cy="4999189"/>
          </a:xfrm>
          <a:prstGeom prst="rect">
            <a:avLst/>
          </a:prstGeom>
          <a:noFill/>
        </p:spPr>
        <p:txBody>
          <a:bodyPr wrap="square">
            <a:spAutoFit/>
          </a:bodyPr>
          <a:lstStyle/>
          <a:p>
            <a:pPr indent="75565" algn="just" rtl="1">
              <a:lnSpc>
                <a:spcPct val="107000"/>
              </a:lnSpc>
              <a:spcAft>
                <a:spcPts val="800"/>
              </a:spcAft>
            </a:pPr>
            <a:r>
              <a:rPr lang="ar-SA" sz="2000" b="1" dirty="0">
                <a:effectLst/>
                <a:latin typeface="B Zar" panose="00000400000000000000" pitchFamily="2" charset="-78"/>
                <a:ea typeface="Calibri" panose="020F0502020204030204" pitchFamily="34" charset="0"/>
                <a:cs typeface="B Zar" panose="00000400000000000000" pitchFamily="2" charset="-78"/>
              </a:rPr>
              <a:t>کاربری زمین </a:t>
            </a:r>
            <a:r>
              <a:rPr lang="ar-SA" sz="2000" dirty="0">
                <a:effectLst/>
                <a:latin typeface="B Zar" panose="00000400000000000000" pitchFamily="2" charset="-78"/>
                <a:ea typeface="Calibri" panose="020F0502020204030204" pitchFamily="34" charset="0"/>
                <a:cs typeface="B Zar" panose="00000400000000000000" pitchFamily="2" charset="-78"/>
              </a:rPr>
              <a:t>در مفهوم کلی آن، به نوع استفاده از زمین در وضعیت موجود گفته می‌شود که در</a:t>
            </a:r>
            <a:r>
              <a:rPr lang="fa-IR" sz="2000" dirty="0">
                <a:effectLst/>
                <a:latin typeface="B Zar" panose="00000400000000000000" pitchFamily="2" charset="-78"/>
                <a:ea typeface="Calibri" panose="020F0502020204030204" pitchFamily="34" charset="0"/>
                <a:cs typeface="B Zar" panose="00000400000000000000" pitchFamily="2" charset="-78"/>
              </a:rPr>
              <a:t> </a:t>
            </a:r>
            <a:r>
              <a:rPr lang="ar-SA" sz="2000" dirty="0">
                <a:effectLst/>
                <a:latin typeface="B Zar" panose="00000400000000000000" pitchFamily="2" charset="-78"/>
                <a:ea typeface="Calibri" panose="020F0502020204030204" pitchFamily="34" charset="0"/>
                <a:cs typeface="B Zar" panose="00000400000000000000" pitchFamily="2" charset="-78"/>
              </a:rPr>
              <a:t>برگیرنده تمامی کاربری بخش‌های مختلف کشاورزی، صنعت، خدمات و منابع طبیعی می‌شود(امیرنژاد، 1392) و </a:t>
            </a:r>
            <a:r>
              <a:rPr lang="ar-SA" b="1" dirty="0">
                <a:solidFill>
                  <a:srgbClr val="FF0000"/>
                </a:solidFill>
                <a:effectLst/>
                <a:latin typeface="B Zar" panose="00000400000000000000" pitchFamily="2" charset="-78"/>
                <a:ea typeface="Calibri" panose="020F0502020204030204" pitchFamily="34" charset="0"/>
                <a:cs typeface="B Zar" panose="00000400000000000000" pitchFamily="2" charset="-78"/>
              </a:rPr>
              <a:t>تغییر کاربری اراضی</a:t>
            </a:r>
            <a:r>
              <a:rPr lang="ar-SA" sz="2000" dirty="0">
                <a:effectLst/>
                <a:latin typeface="B Zar" panose="00000400000000000000" pitchFamily="2" charset="-78"/>
                <a:ea typeface="Calibri" panose="020F0502020204030204" pitchFamily="34" charset="0"/>
                <a:cs typeface="B Zar" panose="00000400000000000000" pitchFamily="2" charset="-78"/>
              </a:rPr>
              <a:t>، به معنای تغییر در نوع استفاده از زمین است و صرفاً شامل تغییر در سطح زمین </a:t>
            </a:r>
            <a:r>
              <a:rPr lang="fa-IR" sz="2000" dirty="0">
                <a:effectLst/>
                <a:latin typeface="B Zar" panose="00000400000000000000" pitchFamily="2" charset="-78"/>
                <a:ea typeface="Calibri" panose="020F0502020204030204" pitchFamily="34" charset="0"/>
                <a:cs typeface="B Zar" panose="00000400000000000000" pitchFamily="2" charset="-78"/>
              </a:rPr>
              <a:t>نب</a:t>
            </a:r>
            <a:r>
              <a:rPr lang="ar-SA" sz="2000" dirty="0">
                <a:effectLst/>
                <a:latin typeface="B Zar" panose="00000400000000000000" pitchFamily="2" charset="-78"/>
                <a:ea typeface="Calibri" panose="020F0502020204030204" pitchFamily="34" charset="0"/>
                <a:cs typeface="B Zar" panose="00000400000000000000" pitchFamily="2" charset="-78"/>
              </a:rPr>
              <a:t>وده، بلکه تغییر در تراکم و مدیریت زمین نیز می‌باشد و این تغییرات نتیجه فعل و انفعالات پیچیده‌ای نظیر؛ سیاست، مدیریت، اقتصاد، فرهنگ، رفتار انسانی و محیط می‌باشد(خاکپور و همکاران، 1386). تغییر کاربری اراضی کشاورزی در همه کشورها از حساسیت بیشتری برخوردار است. </a:t>
            </a:r>
            <a:r>
              <a:rPr lang="ar-SA" b="1" dirty="0">
                <a:effectLst/>
                <a:latin typeface="B Zar" panose="00000400000000000000" pitchFamily="2" charset="-78"/>
                <a:ea typeface="Calibri" panose="020F0502020204030204" pitchFamily="34" charset="0"/>
                <a:cs typeface="B Zar" panose="00000400000000000000" pitchFamily="2" charset="-78"/>
              </a:rPr>
              <a:t>زیرا شکل‌گیری اراضی کشاورزی با هدف ایجاد فضای کشت و کار، مستلزم طی فرایندی چند صدساله و زمان‌بر است</a:t>
            </a:r>
            <a:r>
              <a:rPr lang="ar-SA" sz="2000" dirty="0">
                <a:effectLst/>
                <a:latin typeface="B Zar" panose="00000400000000000000" pitchFamily="2" charset="-78"/>
                <a:ea typeface="Calibri" panose="020F0502020204030204" pitchFamily="34" charset="0"/>
                <a:cs typeface="B Zar" panose="00000400000000000000" pitchFamily="2" charset="-78"/>
              </a:rPr>
              <a:t>؛ به همین دلیل زمین‌های کشاورزی منابع بسیار با ارزش و محدودی هستند و </a:t>
            </a:r>
            <a:r>
              <a:rPr lang="ar-SA" sz="2000" dirty="0">
                <a:solidFill>
                  <a:srgbClr val="FF0000"/>
                </a:solidFill>
                <a:effectLst/>
                <a:latin typeface="B Zar" panose="00000400000000000000" pitchFamily="2" charset="-78"/>
                <a:ea typeface="Calibri" panose="020F0502020204030204" pitchFamily="34" charset="0"/>
                <a:cs typeface="B Zar" panose="00000400000000000000" pitchFamily="2" charset="-78"/>
              </a:rPr>
              <a:t>جلوگیری از تغییر غیرمجاز کاربری اراضی بیش از پیش اهمیت پیدا می‌کند </a:t>
            </a:r>
            <a:r>
              <a:rPr lang="ar-SA" sz="2000" dirty="0">
                <a:effectLst/>
                <a:latin typeface="B Zar" panose="00000400000000000000" pitchFamily="2" charset="-78"/>
                <a:ea typeface="Calibri" panose="020F0502020204030204" pitchFamily="34" charset="0"/>
                <a:cs typeface="B Zar" panose="00000400000000000000" pitchFamily="2" charset="-78"/>
              </a:rPr>
              <a:t>(نجفی مبارکی، 1379).</a:t>
            </a:r>
          </a:p>
        </p:txBody>
      </p:sp>
      <p:sp>
        <p:nvSpPr>
          <p:cNvPr id="5" name="TextBox 4">
            <a:extLst>
              <a:ext uri="{FF2B5EF4-FFF2-40B4-BE49-F238E27FC236}">
                <a16:creationId xmlns:a16="http://schemas.microsoft.com/office/drawing/2014/main" id="{9B5C91E8-59B9-465F-E203-54015F2AF29D}"/>
              </a:ext>
            </a:extLst>
          </p:cNvPr>
          <p:cNvSpPr txBox="1"/>
          <p:nvPr/>
        </p:nvSpPr>
        <p:spPr>
          <a:xfrm>
            <a:off x="3742837" y="1212074"/>
            <a:ext cx="4694986" cy="369332"/>
          </a:xfrm>
          <a:prstGeom prst="rect">
            <a:avLst/>
          </a:prstGeom>
          <a:noFill/>
        </p:spPr>
        <p:txBody>
          <a:bodyPr wrap="square">
            <a:spAutoFit/>
          </a:bodyPr>
          <a:lstStyle/>
          <a:p>
            <a:pPr algn="r"/>
            <a:r>
              <a:rPr lang="fa-IR" b="1" dirty="0">
                <a:solidFill>
                  <a:srgbClr val="0070C0"/>
                </a:solidFill>
                <a:latin typeface="IRANYekanFN" panose="020B0506030804020204" pitchFamily="34" charset="-78"/>
                <a:cs typeface="B Titr" panose="00000700000000000000" pitchFamily="2" charset="-78"/>
              </a:rPr>
              <a:t>تبیین موضوع و ضرورت پرداختن به آن </a:t>
            </a:r>
            <a:endParaRPr lang="en-US" dirty="0">
              <a:solidFill>
                <a:srgbClr val="0070C0"/>
              </a:solidFill>
              <a:cs typeface="B Titr" panose="00000700000000000000" pitchFamily="2" charset="-78"/>
            </a:endParaRPr>
          </a:p>
        </p:txBody>
      </p:sp>
      <p:pic>
        <p:nvPicPr>
          <p:cNvPr id="11" name="Picture 10">
            <a:extLst>
              <a:ext uri="{FF2B5EF4-FFF2-40B4-BE49-F238E27FC236}">
                <a16:creationId xmlns:a16="http://schemas.microsoft.com/office/drawing/2014/main" id="{3F250759-43AB-9F3B-5580-02C9462BF335}"/>
              </a:ext>
            </a:extLst>
          </p:cNvPr>
          <p:cNvPicPr>
            <a:picLocks noChangeAspect="1"/>
          </p:cNvPicPr>
          <p:nvPr/>
        </p:nvPicPr>
        <p:blipFill>
          <a:blip r:embed="rId4"/>
          <a:srcRect l="27744" t="27480" r="34194" b="16578"/>
          <a:stretch/>
        </p:blipFill>
        <p:spPr>
          <a:xfrm>
            <a:off x="21737" y="3964022"/>
            <a:ext cx="3295324" cy="2722975"/>
          </a:xfrm>
          <a:prstGeom prst="rect">
            <a:avLst/>
          </a:prstGeom>
        </p:spPr>
      </p:pic>
      <p:pic>
        <p:nvPicPr>
          <p:cNvPr id="12" name="Picture 11">
            <a:extLst>
              <a:ext uri="{FF2B5EF4-FFF2-40B4-BE49-F238E27FC236}">
                <a16:creationId xmlns:a16="http://schemas.microsoft.com/office/drawing/2014/main" id="{5467F5A0-788A-161D-F6C1-1752DC30692A}"/>
              </a:ext>
            </a:extLst>
          </p:cNvPr>
          <p:cNvPicPr>
            <a:picLocks noChangeAspect="1"/>
          </p:cNvPicPr>
          <p:nvPr/>
        </p:nvPicPr>
        <p:blipFill>
          <a:blip r:embed="rId5"/>
          <a:stretch>
            <a:fillRect/>
          </a:stretch>
        </p:blipFill>
        <p:spPr>
          <a:xfrm>
            <a:off x="546484" y="1581406"/>
            <a:ext cx="2511077" cy="2245829"/>
          </a:xfrm>
          <a:prstGeom prst="rect">
            <a:avLst/>
          </a:prstGeom>
        </p:spPr>
      </p:pic>
    </p:spTree>
    <p:extLst>
      <p:ext uri="{BB962C8B-B14F-4D97-AF65-F5344CB8AC3E}">
        <p14:creationId xmlns:p14="http://schemas.microsoft.com/office/powerpoint/2010/main" val="6940063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3EE1C9-536F-9991-36BA-4A767B58022D}"/>
            </a:ext>
          </a:extLst>
        </p:cNvPr>
        <p:cNvGrpSpPr/>
        <p:nvPr/>
      </p:nvGrpSpPr>
      <p:grpSpPr>
        <a:xfrm>
          <a:off x="0" y="0"/>
          <a:ext cx="0" cy="0"/>
          <a:chOff x="0" y="0"/>
          <a:chExt cx="0" cy="0"/>
        </a:xfrm>
      </p:grpSpPr>
      <p:sp>
        <p:nvSpPr>
          <p:cNvPr id="10" name="Rounded Rectangle 9">
            <a:extLst>
              <a:ext uri="{FF2B5EF4-FFF2-40B4-BE49-F238E27FC236}">
                <a16:creationId xmlns:a16="http://schemas.microsoft.com/office/drawing/2014/main" id="{E864D80A-753A-FDDD-7DC0-014FBFF7BBE6}"/>
              </a:ext>
            </a:extLst>
          </p:cNvPr>
          <p:cNvSpPr/>
          <p:nvPr/>
        </p:nvSpPr>
        <p:spPr>
          <a:xfrm>
            <a:off x="2805000" y="295197"/>
            <a:ext cx="2324126" cy="540000"/>
          </a:xfrm>
          <a:prstGeom prst="roundRect">
            <a:avLst>
              <a:gd name="adj" fmla="val 50000"/>
            </a:avLst>
          </a:prstGeom>
          <a:solidFill>
            <a:schemeClr val="bg1">
              <a:lumMod val="85000"/>
            </a:schemeClr>
          </a:solidFill>
          <a:ln w="28575">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fa-IR" dirty="0">
                <a:solidFill>
                  <a:sysClr val="windowText" lastClr="000000"/>
                </a:solidFill>
                <a:latin typeface="IRANYekan" panose="020B0506030804020204" pitchFamily="34" charset="-78"/>
                <a:cs typeface="B Mitra" panose="00000400000000000000" pitchFamily="2" charset="-78"/>
              </a:rPr>
              <a:t>تحلیل ابعاد مسئله</a:t>
            </a:r>
            <a:endParaRPr lang="en-IR" dirty="0">
              <a:solidFill>
                <a:sysClr val="windowText" lastClr="000000"/>
              </a:solidFill>
              <a:latin typeface="IRANYekan" panose="020B0506030804020204" pitchFamily="34" charset="-78"/>
              <a:cs typeface="B Mitra" panose="00000400000000000000" pitchFamily="2" charset="-78"/>
            </a:endParaRPr>
          </a:p>
        </p:txBody>
      </p:sp>
      <p:sp>
        <p:nvSpPr>
          <p:cNvPr id="17" name="Rounded Rectangle 16">
            <a:extLst>
              <a:ext uri="{FF2B5EF4-FFF2-40B4-BE49-F238E27FC236}">
                <a16:creationId xmlns:a16="http://schemas.microsoft.com/office/drawing/2014/main" id="{617D0166-EEEF-E20F-2C2F-4E0E6FC050F3}"/>
              </a:ext>
            </a:extLst>
          </p:cNvPr>
          <p:cNvSpPr/>
          <p:nvPr/>
        </p:nvSpPr>
        <p:spPr>
          <a:xfrm>
            <a:off x="212780" y="293314"/>
            <a:ext cx="2324126" cy="540000"/>
          </a:xfrm>
          <a:prstGeom prst="roundRect">
            <a:avLst>
              <a:gd name="adj" fmla="val 50000"/>
            </a:avLst>
          </a:prstGeom>
          <a:solidFill>
            <a:schemeClr val="bg1">
              <a:lumMod val="85000"/>
            </a:schemeClr>
          </a:solidFill>
          <a:ln w="28575">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fa-IR" dirty="0">
                <a:solidFill>
                  <a:sysClr val="windowText" lastClr="000000"/>
                </a:solidFill>
                <a:latin typeface="IRANYekan" panose="020B0506030804020204" pitchFamily="34" charset="-78"/>
                <a:cs typeface="B Mitra" panose="00000400000000000000" pitchFamily="2" charset="-78"/>
              </a:rPr>
              <a:t>راهکارهای سیاستی</a:t>
            </a:r>
            <a:endParaRPr lang="en-IR" dirty="0">
              <a:solidFill>
                <a:sysClr val="windowText" lastClr="000000"/>
              </a:solidFill>
              <a:latin typeface="IRANYekan" panose="020B0506030804020204" pitchFamily="34" charset="-78"/>
              <a:cs typeface="B Mitra" panose="00000400000000000000" pitchFamily="2" charset="-78"/>
            </a:endParaRPr>
          </a:p>
        </p:txBody>
      </p:sp>
      <p:sp>
        <p:nvSpPr>
          <p:cNvPr id="9" name="Rounded Rectangle 8">
            <a:extLst>
              <a:ext uri="{FF2B5EF4-FFF2-40B4-BE49-F238E27FC236}">
                <a16:creationId xmlns:a16="http://schemas.microsoft.com/office/drawing/2014/main" id="{3DC9FDE4-34C6-CA45-37BE-448201C24584}"/>
              </a:ext>
            </a:extLst>
          </p:cNvPr>
          <p:cNvSpPr/>
          <p:nvPr/>
        </p:nvSpPr>
        <p:spPr>
          <a:xfrm>
            <a:off x="5359120" y="293314"/>
            <a:ext cx="2324126" cy="540000"/>
          </a:xfrm>
          <a:prstGeom prst="roundRect">
            <a:avLst>
              <a:gd name="adj" fmla="val 50000"/>
            </a:avLst>
          </a:prstGeom>
          <a:solidFill>
            <a:srgbClr val="204497"/>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fa-IR" dirty="0">
                <a:solidFill>
                  <a:schemeClr val="bg1"/>
                </a:solidFill>
                <a:latin typeface="IRANYekan" panose="020B0506030804020204" pitchFamily="34" charset="-78"/>
                <a:cs typeface="B Mitra" panose="00000400000000000000" pitchFamily="2" charset="-78"/>
              </a:rPr>
              <a:t>مقدمه و بیان مسئله</a:t>
            </a:r>
          </a:p>
        </p:txBody>
      </p:sp>
      <p:sp>
        <p:nvSpPr>
          <p:cNvPr id="33" name="Slide Number Placeholder 5">
            <a:extLst>
              <a:ext uri="{FF2B5EF4-FFF2-40B4-BE49-F238E27FC236}">
                <a16:creationId xmlns:a16="http://schemas.microsoft.com/office/drawing/2014/main" id="{C7B77197-3BE6-AADA-1F78-282F824CD39C}"/>
              </a:ext>
            </a:extLst>
          </p:cNvPr>
          <p:cNvSpPr>
            <a:spLocks noGrp="1"/>
          </p:cNvSpPr>
          <p:nvPr>
            <p:ph type="sldNum" sz="quarter" idx="12"/>
          </p:nvPr>
        </p:nvSpPr>
        <p:spPr/>
        <p:txBody>
          <a:bodyPr/>
          <a:lstStyle/>
          <a:p>
            <a:fld id="{DFCAA4AF-953D-244E-A785-3E30E94DDEA1}" type="slidenum">
              <a:rPr lang="en-IR" smtClean="0">
                <a:cs typeface="B Mitra" panose="00000400000000000000" pitchFamily="2" charset="-78"/>
              </a:rPr>
              <a:t>4</a:t>
            </a:fld>
            <a:endParaRPr lang="en-IR" dirty="0">
              <a:cs typeface="B Mitra" panose="00000400000000000000" pitchFamily="2" charset="-78"/>
            </a:endParaRPr>
          </a:p>
        </p:txBody>
      </p:sp>
      <p:cxnSp>
        <p:nvCxnSpPr>
          <p:cNvPr id="3" name="Straight Connector 2">
            <a:extLst>
              <a:ext uri="{FF2B5EF4-FFF2-40B4-BE49-F238E27FC236}">
                <a16:creationId xmlns:a16="http://schemas.microsoft.com/office/drawing/2014/main" id="{FDA50020-1EA8-90B8-AC21-B588FE763778}"/>
              </a:ext>
            </a:extLst>
          </p:cNvPr>
          <p:cNvCxnSpPr>
            <a:cxnSpLocks/>
          </p:cNvCxnSpPr>
          <p:nvPr/>
        </p:nvCxnSpPr>
        <p:spPr>
          <a:xfrm>
            <a:off x="212780" y="1066405"/>
            <a:ext cx="8662279" cy="0"/>
          </a:xfrm>
          <a:prstGeom prst="line">
            <a:avLst/>
          </a:prstGeom>
          <a:ln w="19050">
            <a:solidFill>
              <a:srgbClr val="8AB833"/>
            </a:solidFill>
          </a:ln>
        </p:spPr>
        <p:style>
          <a:lnRef idx="1">
            <a:schemeClr val="accent1"/>
          </a:lnRef>
          <a:fillRef idx="0">
            <a:schemeClr val="accent1"/>
          </a:fillRef>
          <a:effectRef idx="0">
            <a:schemeClr val="accent1"/>
          </a:effectRef>
          <a:fontRef idx="minor">
            <a:schemeClr val="tx1"/>
          </a:fontRef>
        </p:style>
      </p:cxnSp>
      <p:pic>
        <p:nvPicPr>
          <p:cNvPr id="4" name="Picture 3">
            <a:extLst>
              <a:ext uri="{FF2B5EF4-FFF2-40B4-BE49-F238E27FC236}">
                <a16:creationId xmlns:a16="http://schemas.microsoft.com/office/drawing/2014/main" id="{4ABA367B-E2C5-5DFE-C1EE-8CC7C01D47AD}"/>
              </a:ext>
            </a:extLst>
          </p:cNvPr>
          <p:cNvPicPr>
            <a:picLocks noChangeAspect="1"/>
          </p:cNvPicPr>
          <p:nvPr/>
        </p:nvPicPr>
        <p:blipFill>
          <a:blip r:embed="rId3"/>
          <a:stretch>
            <a:fillRect/>
          </a:stretch>
        </p:blipFill>
        <p:spPr>
          <a:xfrm>
            <a:off x="8050306" y="85750"/>
            <a:ext cx="821766" cy="895116"/>
          </a:xfrm>
          <a:prstGeom prst="rect">
            <a:avLst/>
          </a:prstGeom>
        </p:spPr>
      </p:pic>
      <p:sp>
        <p:nvSpPr>
          <p:cNvPr id="5" name="TextBox 4">
            <a:extLst>
              <a:ext uri="{FF2B5EF4-FFF2-40B4-BE49-F238E27FC236}">
                <a16:creationId xmlns:a16="http://schemas.microsoft.com/office/drawing/2014/main" id="{71E80F61-9A4C-A9FB-E082-F309D06C7A15}"/>
              </a:ext>
            </a:extLst>
          </p:cNvPr>
          <p:cNvSpPr txBox="1"/>
          <p:nvPr/>
        </p:nvSpPr>
        <p:spPr>
          <a:xfrm>
            <a:off x="3644900" y="1811327"/>
            <a:ext cx="5078476" cy="4241930"/>
          </a:xfrm>
          <a:prstGeom prst="rect">
            <a:avLst/>
          </a:prstGeom>
          <a:noFill/>
        </p:spPr>
        <p:txBody>
          <a:bodyPr wrap="square">
            <a:spAutoFit/>
          </a:bodyPr>
          <a:lstStyle/>
          <a:p>
            <a:pPr indent="57150" algn="justLow" rtl="1">
              <a:lnSpc>
                <a:spcPct val="107000"/>
              </a:lnSpc>
              <a:spcAft>
                <a:spcPts val="800"/>
              </a:spcAft>
            </a:pPr>
            <a:r>
              <a:rPr lang="ar-SA" sz="2100" dirty="0">
                <a:solidFill>
                  <a:srgbClr val="FF0000"/>
                </a:solidFill>
                <a:effectLst/>
                <a:latin typeface="B Zar" panose="00000400000000000000" pitchFamily="2" charset="-78"/>
                <a:ea typeface="Calibri" panose="020F0502020204030204" pitchFamily="34" charset="0"/>
                <a:cs typeface="B Zar" panose="00000400000000000000" pitchFamily="2" charset="-78"/>
              </a:rPr>
              <a:t>مساحت کل اراضی قابل کشت </a:t>
            </a:r>
            <a:r>
              <a:rPr lang="ar-SA" sz="2100" dirty="0">
                <a:effectLst/>
                <a:latin typeface="B Zar" panose="00000400000000000000" pitchFamily="2" charset="-78"/>
                <a:ea typeface="Calibri" panose="020F0502020204030204" pitchFamily="34" charset="0"/>
                <a:cs typeface="B Zar" panose="00000400000000000000" pitchFamily="2" charset="-78"/>
              </a:rPr>
              <a:t>دنیا حدود ۱.۵ میلیارد هکتار و سرانه زمین کشاورزی دنیا حدود ۰.۲ هکتار است، در ایران از ۱۶۵ میلیون هکتار وسعت کشور، تنها حدود ۷۹ میلیون هکتار سطح کشور پوشیده از خاک است که از این مقدار ۱۸.۵ میلیون هکتار در چرخه تولید محصولات کشاورزی قرار دارد و در حال حاضر سرانه اراضی کشاورزی در ایران براساس اراضی در چرخه تولید </a:t>
            </a:r>
            <a:r>
              <a:rPr lang="ar-SA" sz="2100" dirty="0">
                <a:solidFill>
                  <a:srgbClr val="FF0000"/>
                </a:solidFill>
                <a:effectLst/>
                <a:latin typeface="B Zar" panose="00000400000000000000" pitchFamily="2" charset="-78"/>
                <a:ea typeface="Calibri" panose="020F0502020204030204" pitchFamily="34" charset="0"/>
                <a:cs typeface="B Zar" panose="00000400000000000000" pitchFamily="2" charset="-78"/>
              </a:rPr>
              <a:t>حدود ۰</a:t>
            </a:r>
            <a:r>
              <a:rPr lang="fa-IR" sz="2100" dirty="0">
                <a:solidFill>
                  <a:srgbClr val="FF0000"/>
                </a:solidFill>
                <a:effectLst/>
                <a:latin typeface="B Zar" panose="00000400000000000000" pitchFamily="2" charset="-78"/>
                <a:ea typeface="Calibri" panose="020F0502020204030204" pitchFamily="34" charset="0"/>
                <a:cs typeface="B Zar" panose="00000400000000000000" pitchFamily="2" charset="-78"/>
              </a:rPr>
              <a:t>/</a:t>
            </a:r>
            <a:r>
              <a:rPr lang="ar-SA" sz="2100" dirty="0">
                <a:solidFill>
                  <a:srgbClr val="FF0000"/>
                </a:solidFill>
                <a:effectLst/>
                <a:latin typeface="B Zar" panose="00000400000000000000" pitchFamily="2" charset="-78"/>
                <a:ea typeface="Calibri" panose="020F0502020204030204" pitchFamily="34" charset="0"/>
                <a:cs typeface="B Zar" panose="00000400000000000000" pitchFamily="2" charset="-78"/>
              </a:rPr>
              <a:t>۱۸ هکتار</a:t>
            </a:r>
            <a:r>
              <a:rPr lang="ar-SA" sz="2100" dirty="0">
                <a:effectLst/>
                <a:latin typeface="B Zar" panose="00000400000000000000" pitchFamily="2" charset="-78"/>
                <a:ea typeface="Calibri" panose="020F0502020204030204" pitchFamily="34" charset="0"/>
                <a:cs typeface="B Zar" panose="00000400000000000000" pitchFamily="2" charset="-78"/>
              </a:rPr>
              <a:t> است. </a:t>
            </a:r>
            <a:r>
              <a:rPr lang="ar-SA" sz="2100" dirty="0">
                <a:solidFill>
                  <a:srgbClr val="FF0000"/>
                </a:solidFill>
                <a:effectLst/>
                <a:latin typeface="B Zar" panose="00000400000000000000" pitchFamily="2" charset="-78"/>
                <a:ea typeface="Calibri" panose="020F0502020204030204" pitchFamily="34" charset="0"/>
                <a:cs typeface="B Zar" panose="00000400000000000000" pitchFamily="2" charset="-78"/>
              </a:rPr>
              <a:t>سرانه اراضی قابل کشت کشور از دیگر کشورها پایین‌تر است</a:t>
            </a:r>
            <a:r>
              <a:rPr lang="ar-SA" sz="2100" dirty="0">
                <a:effectLst/>
                <a:latin typeface="B Zar" panose="00000400000000000000" pitchFamily="2" charset="-78"/>
                <a:ea typeface="Calibri" panose="020F0502020204030204" pitchFamily="34" charset="0"/>
                <a:cs typeface="B Zar" panose="00000400000000000000" pitchFamily="2" charset="-78"/>
              </a:rPr>
              <a:t> و براساس پیش‌بینی‌های جهانی با توجه به وضعیت خشکی و کاهش منابع آب ظرفیت توسعه سطح زیر کشت کاهش یافته است از این رو با توجه به افزایش جمعیت و موجودی سطح زیر کشت باید توجه جدی به خاک کشور صورت گیرد</a:t>
            </a:r>
            <a:r>
              <a:rPr lang="fa-IR" sz="2100" dirty="0">
                <a:effectLst/>
                <a:latin typeface="B Zar" panose="00000400000000000000" pitchFamily="2" charset="-78"/>
                <a:ea typeface="Calibri" panose="020F0502020204030204" pitchFamily="34" charset="0"/>
                <a:cs typeface="B Zar" panose="00000400000000000000" pitchFamily="2" charset="-78"/>
              </a:rPr>
              <a:t>.</a:t>
            </a:r>
          </a:p>
        </p:txBody>
      </p:sp>
      <p:pic>
        <p:nvPicPr>
          <p:cNvPr id="7" name="Picture 6">
            <a:extLst>
              <a:ext uri="{FF2B5EF4-FFF2-40B4-BE49-F238E27FC236}">
                <a16:creationId xmlns:a16="http://schemas.microsoft.com/office/drawing/2014/main" id="{D9992F5F-5FA9-90FC-A450-0CAEF1A7F3CD}"/>
              </a:ext>
            </a:extLst>
          </p:cNvPr>
          <p:cNvPicPr>
            <a:picLocks noChangeAspect="1"/>
          </p:cNvPicPr>
          <p:nvPr/>
        </p:nvPicPr>
        <p:blipFill>
          <a:blip r:embed="rId4"/>
          <a:srcRect l="1325" t="9919" r="43924" b="2069"/>
          <a:stretch/>
        </p:blipFill>
        <p:spPr>
          <a:xfrm>
            <a:off x="317500" y="1500573"/>
            <a:ext cx="2774837" cy="2334827"/>
          </a:xfrm>
          <a:prstGeom prst="rect">
            <a:avLst/>
          </a:prstGeom>
        </p:spPr>
      </p:pic>
      <p:pic>
        <p:nvPicPr>
          <p:cNvPr id="8" name="Picture 7">
            <a:extLst>
              <a:ext uri="{FF2B5EF4-FFF2-40B4-BE49-F238E27FC236}">
                <a16:creationId xmlns:a16="http://schemas.microsoft.com/office/drawing/2014/main" id="{0CEF2962-8D2F-CCE6-54EC-76529E7FC6DC}"/>
              </a:ext>
            </a:extLst>
          </p:cNvPr>
          <p:cNvPicPr>
            <a:picLocks noChangeAspect="1"/>
          </p:cNvPicPr>
          <p:nvPr/>
        </p:nvPicPr>
        <p:blipFill>
          <a:blip r:embed="rId4"/>
          <a:srcRect l="53723" t="13597" r="-3061" b="-1608"/>
          <a:stretch/>
        </p:blipFill>
        <p:spPr>
          <a:xfrm>
            <a:off x="512730" y="3913967"/>
            <a:ext cx="2384376" cy="2226380"/>
          </a:xfrm>
          <a:prstGeom prst="rect">
            <a:avLst/>
          </a:prstGeom>
        </p:spPr>
      </p:pic>
      <p:sp>
        <p:nvSpPr>
          <p:cNvPr id="11" name="TextBox 10">
            <a:extLst>
              <a:ext uri="{FF2B5EF4-FFF2-40B4-BE49-F238E27FC236}">
                <a16:creationId xmlns:a16="http://schemas.microsoft.com/office/drawing/2014/main" id="{F0B6E34D-0406-106B-6D12-A2394F447907}"/>
              </a:ext>
            </a:extLst>
          </p:cNvPr>
          <p:cNvSpPr txBox="1"/>
          <p:nvPr/>
        </p:nvSpPr>
        <p:spPr>
          <a:xfrm>
            <a:off x="3788360" y="1297614"/>
            <a:ext cx="4694986" cy="369332"/>
          </a:xfrm>
          <a:prstGeom prst="rect">
            <a:avLst/>
          </a:prstGeom>
          <a:noFill/>
        </p:spPr>
        <p:txBody>
          <a:bodyPr wrap="square">
            <a:spAutoFit/>
          </a:bodyPr>
          <a:lstStyle/>
          <a:p>
            <a:pPr algn="r"/>
            <a:r>
              <a:rPr lang="fa-IR" b="1" dirty="0">
                <a:solidFill>
                  <a:srgbClr val="0070C0"/>
                </a:solidFill>
                <a:latin typeface="IRANYekanFN" panose="020B0506030804020204" pitchFamily="34" charset="-78"/>
                <a:cs typeface="B Titr" panose="00000700000000000000" pitchFamily="2" charset="-78"/>
              </a:rPr>
              <a:t>تبیین موضوع و ضرورت پرداختن به آن </a:t>
            </a:r>
            <a:endParaRPr lang="en-US" dirty="0">
              <a:solidFill>
                <a:srgbClr val="0070C0"/>
              </a:solidFill>
              <a:cs typeface="B Titr" panose="00000700000000000000" pitchFamily="2" charset="-78"/>
            </a:endParaRPr>
          </a:p>
        </p:txBody>
      </p:sp>
    </p:spTree>
    <p:extLst>
      <p:ext uri="{BB962C8B-B14F-4D97-AF65-F5344CB8AC3E}">
        <p14:creationId xmlns:p14="http://schemas.microsoft.com/office/powerpoint/2010/main" val="41599280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BFB43E-5F26-7CFC-E82C-6CD349FAB6F6}"/>
            </a:ext>
          </a:extLst>
        </p:cNvPr>
        <p:cNvGrpSpPr/>
        <p:nvPr/>
      </p:nvGrpSpPr>
      <p:grpSpPr>
        <a:xfrm>
          <a:off x="0" y="0"/>
          <a:ext cx="0" cy="0"/>
          <a:chOff x="0" y="0"/>
          <a:chExt cx="0" cy="0"/>
        </a:xfrm>
      </p:grpSpPr>
      <p:sp>
        <p:nvSpPr>
          <p:cNvPr id="10" name="Rounded Rectangle 9">
            <a:extLst>
              <a:ext uri="{FF2B5EF4-FFF2-40B4-BE49-F238E27FC236}">
                <a16:creationId xmlns:a16="http://schemas.microsoft.com/office/drawing/2014/main" id="{1EE0B85C-F6C0-8BA3-BC75-7D3F8924B7E0}"/>
              </a:ext>
            </a:extLst>
          </p:cNvPr>
          <p:cNvSpPr/>
          <p:nvPr/>
        </p:nvSpPr>
        <p:spPr>
          <a:xfrm>
            <a:off x="2805000" y="295197"/>
            <a:ext cx="2324126" cy="540000"/>
          </a:xfrm>
          <a:prstGeom prst="roundRect">
            <a:avLst>
              <a:gd name="adj" fmla="val 50000"/>
            </a:avLst>
          </a:prstGeom>
          <a:solidFill>
            <a:schemeClr val="bg1">
              <a:lumMod val="85000"/>
            </a:schemeClr>
          </a:solidFill>
          <a:ln w="28575">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fa-IR" dirty="0">
                <a:solidFill>
                  <a:sysClr val="windowText" lastClr="000000"/>
                </a:solidFill>
                <a:latin typeface="IRANYekan" panose="020B0506030804020204" pitchFamily="34" charset="-78"/>
                <a:cs typeface="B Mitra" panose="00000400000000000000" pitchFamily="2" charset="-78"/>
              </a:rPr>
              <a:t>تحلیل ابعاد مسئله</a:t>
            </a:r>
            <a:endParaRPr lang="en-IR" dirty="0">
              <a:solidFill>
                <a:sysClr val="windowText" lastClr="000000"/>
              </a:solidFill>
              <a:latin typeface="IRANYekan" panose="020B0506030804020204" pitchFamily="34" charset="-78"/>
              <a:cs typeface="B Mitra" panose="00000400000000000000" pitchFamily="2" charset="-78"/>
            </a:endParaRPr>
          </a:p>
        </p:txBody>
      </p:sp>
      <p:sp>
        <p:nvSpPr>
          <p:cNvPr id="17" name="Rounded Rectangle 16">
            <a:extLst>
              <a:ext uri="{FF2B5EF4-FFF2-40B4-BE49-F238E27FC236}">
                <a16:creationId xmlns:a16="http://schemas.microsoft.com/office/drawing/2014/main" id="{262F2A04-515C-9216-2F1E-8EA5207A0BA4}"/>
              </a:ext>
            </a:extLst>
          </p:cNvPr>
          <p:cNvSpPr/>
          <p:nvPr/>
        </p:nvSpPr>
        <p:spPr>
          <a:xfrm>
            <a:off x="212780" y="293314"/>
            <a:ext cx="2324126" cy="540000"/>
          </a:xfrm>
          <a:prstGeom prst="roundRect">
            <a:avLst>
              <a:gd name="adj" fmla="val 50000"/>
            </a:avLst>
          </a:prstGeom>
          <a:solidFill>
            <a:schemeClr val="bg1">
              <a:lumMod val="85000"/>
            </a:schemeClr>
          </a:solidFill>
          <a:ln w="28575">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fa-IR" dirty="0">
                <a:solidFill>
                  <a:sysClr val="windowText" lastClr="000000"/>
                </a:solidFill>
                <a:latin typeface="IRANYekan" panose="020B0506030804020204" pitchFamily="34" charset="-78"/>
                <a:cs typeface="B Mitra" panose="00000400000000000000" pitchFamily="2" charset="-78"/>
              </a:rPr>
              <a:t>راهکارهای سیاستی</a:t>
            </a:r>
            <a:endParaRPr lang="en-IR" dirty="0">
              <a:solidFill>
                <a:sysClr val="windowText" lastClr="000000"/>
              </a:solidFill>
              <a:latin typeface="IRANYekan" panose="020B0506030804020204" pitchFamily="34" charset="-78"/>
              <a:cs typeface="B Mitra" panose="00000400000000000000" pitchFamily="2" charset="-78"/>
            </a:endParaRPr>
          </a:p>
        </p:txBody>
      </p:sp>
      <p:sp>
        <p:nvSpPr>
          <p:cNvPr id="9" name="Rounded Rectangle 8">
            <a:extLst>
              <a:ext uri="{FF2B5EF4-FFF2-40B4-BE49-F238E27FC236}">
                <a16:creationId xmlns:a16="http://schemas.microsoft.com/office/drawing/2014/main" id="{FFC9A8CA-A815-A1A9-F4FA-E82C037A5E7E}"/>
              </a:ext>
            </a:extLst>
          </p:cNvPr>
          <p:cNvSpPr/>
          <p:nvPr/>
        </p:nvSpPr>
        <p:spPr>
          <a:xfrm>
            <a:off x="5359120" y="293314"/>
            <a:ext cx="2324126" cy="540000"/>
          </a:xfrm>
          <a:prstGeom prst="roundRect">
            <a:avLst>
              <a:gd name="adj" fmla="val 50000"/>
            </a:avLst>
          </a:prstGeom>
          <a:solidFill>
            <a:srgbClr val="204497"/>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fa-IR" dirty="0">
                <a:solidFill>
                  <a:schemeClr val="bg1"/>
                </a:solidFill>
                <a:latin typeface="IRANYekan" panose="020B0506030804020204" pitchFamily="34" charset="-78"/>
                <a:cs typeface="B Mitra" panose="00000400000000000000" pitchFamily="2" charset="-78"/>
              </a:rPr>
              <a:t>مقدمه و بیان مسئله</a:t>
            </a:r>
          </a:p>
        </p:txBody>
      </p:sp>
      <p:sp>
        <p:nvSpPr>
          <p:cNvPr id="33" name="Slide Number Placeholder 5">
            <a:extLst>
              <a:ext uri="{FF2B5EF4-FFF2-40B4-BE49-F238E27FC236}">
                <a16:creationId xmlns:a16="http://schemas.microsoft.com/office/drawing/2014/main" id="{22F0422F-FAAA-C2E9-DB4F-4354A7F774A9}"/>
              </a:ext>
            </a:extLst>
          </p:cNvPr>
          <p:cNvSpPr>
            <a:spLocks noGrp="1"/>
          </p:cNvSpPr>
          <p:nvPr>
            <p:ph type="sldNum" sz="quarter" idx="12"/>
          </p:nvPr>
        </p:nvSpPr>
        <p:spPr/>
        <p:txBody>
          <a:bodyPr/>
          <a:lstStyle/>
          <a:p>
            <a:fld id="{DFCAA4AF-953D-244E-A785-3E30E94DDEA1}" type="slidenum">
              <a:rPr lang="en-IR" smtClean="0">
                <a:cs typeface="B Mitra" panose="00000400000000000000" pitchFamily="2" charset="-78"/>
              </a:rPr>
              <a:t>5</a:t>
            </a:fld>
            <a:endParaRPr lang="en-IR" dirty="0">
              <a:cs typeface="B Mitra" panose="00000400000000000000" pitchFamily="2" charset="-78"/>
            </a:endParaRPr>
          </a:p>
        </p:txBody>
      </p:sp>
      <p:cxnSp>
        <p:nvCxnSpPr>
          <p:cNvPr id="3" name="Straight Connector 2">
            <a:extLst>
              <a:ext uri="{FF2B5EF4-FFF2-40B4-BE49-F238E27FC236}">
                <a16:creationId xmlns:a16="http://schemas.microsoft.com/office/drawing/2014/main" id="{B3B8CB30-D248-CABA-58A5-C6C5EF25E776}"/>
              </a:ext>
            </a:extLst>
          </p:cNvPr>
          <p:cNvCxnSpPr>
            <a:cxnSpLocks/>
          </p:cNvCxnSpPr>
          <p:nvPr/>
        </p:nvCxnSpPr>
        <p:spPr>
          <a:xfrm>
            <a:off x="212780" y="1066405"/>
            <a:ext cx="8662279" cy="0"/>
          </a:xfrm>
          <a:prstGeom prst="line">
            <a:avLst/>
          </a:prstGeom>
          <a:ln w="19050">
            <a:solidFill>
              <a:srgbClr val="8AB833"/>
            </a:solidFill>
          </a:ln>
        </p:spPr>
        <p:style>
          <a:lnRef idx="1">
            <a:schemeClr val="accent1"/>
          </a:lnRef>
          <a:fillRef idx="0">
            <a:schemeClr val="accent1"/>
          </a:fillRef>
          <a:effectRef idx="0">
            <a:schemeClr val="accent1"/>
          </a:effectRef>
          <a:fontRef idx="minor">
            <a:schemeClr val="tx1"/>
          </a:fontRef>
        </p:style>
      </p:cxnSp>
      <p:pic>
        <p:nvPicPr>
          <p:cNvPr id="4" name="Picture 3">
            <a:extLst>
              <a:ext uri="{FF2B5EF4-FFF2-40B4-BE49-F238E27FC236}">
                <a16:creationId xmlns:a16="http://schemas.microsoft.com/office/drawing/2014/main" id="{63A24711-B784-D138-9193-746886BF7AA8}"/>
              </a:ext>
            </a:extLst>
          </p:cNvPr>
          <p:cNvPicPr>
            <a:picLocks noChangeAspect="1"/>
          </p:cNvPicPr>
          <p:nvPr/>
        </p:nvPicPr>
        <p:blipFill>
          <a:blip r:embed="rId3"/>
          <a:stretch>
            <a:fillRect/>
          </a:stretch>
        </p:blipFill>
        <p:spPr>
          <a:xfrm>
            <a:off x="8050306" y="85750"/>
            <a:ext cx="821766" cy="895116"/>
          </a:xfrm>
          <a:prstGeom prst="rect">
            <a:avLst/>
          </a:prstGeom>
        </p:spPr>
      </p:pic>
      <p:sp>
        <p:nvSpPr>
          <p:cNvPr id="5" name="TextBox 4">
            <a:extLst>
              <a:ext uri="{FF2B5EF4-FFF2-40B4-BE49-F238E27FC236}">
                <a16:creationId xmlns:a16="http://schemas.microsoft.com/office/drawing/2014/main" id="{F2448A05-7E80-4677-3B45-51F6F3DBADB1}"/>
              </a:ext>
            </a:extLst>
          </p:cNvPr>
          <p:cNvSpPr txBox="1"/>
          <p:nvPr/>
        </p:nvSpPr>
        <p:spPr>
          <a:xfrm>
            <a:off x="3391664" y="1530116"/>
            <a:ext cx="5129276" cy="4805418"/>
          </a:xfrm>
          <a:prstGeom prst="rect">
            <a:avLst/>
          </a:prstGeom>
          <a:noFill/>
        </p:spPr>
        <p:txBody>
          <a:bodyPr wrap="square">
            <a:spAutoFit/>
          </a:bodyPr>
          <a:lstStyle/>
          <a:p>
            <a:pPr indent="57150" algn="justLow" rtl="1">
              <a:lnSpc>
                <a:spcPct val="107000"/>
              </a:lnSpc>
              <a:spcAft>
                <a:spcPts val="800"/>
              </a:spcAft>
            </a:pPr>
            <a:r>
              <a:rPr lang="ar-SA" sz="2000" dirty="0">
                <a:effectLst/>
                <a:latin typeface="B Zar" panose="00000400000000000000" pitchFamily="2" charset="-78"/>
                <a:ea typeface="Calibri" panose="020F0502020204030204" pitchFamily="34" charset="0"/>
                <a:cs typeface="B Zar" panose="00000400000000000000" pitchFamily="2" charset="-78"/>
              </a:rPr>
              <a:t>رشد روزافزون جمعیت و مهاجرت‌های گسترده افراد به شهرها، باعث تغییرات عمده‌ای در مفهوم کاربری اراضی و املاک در ایران شده است. اعمال این تغییرات در شهرها، عمدتاً معطوف، وزارت راه و شهرسازی و شهرداری‌ها و مصوبات شورای شهر و در روستاها بر عهده وزارت جهادکشاورزی می‌باشد. اما در گستره‌ای وسیع‌تر، ما شاهد تغییرات عمده اراضی و املاک کشاورزی، زراعی و مسکونی هستیم که قطعاً جامع روستایی بیشتر تأثیر را از آن می پذیرد.</a:t>
            </a:r>
            <a:endParaRPr lang="fa-IR" sz="2000" dirty="0">
              <a:effectLst/>
              <a:latin typeface="B Zar" panose="00000400000000000000" pitchFamily="2" charset="-78"/>
              <a:ea typeface="Calibri" panose="020F0502020204030204" pitchFamily="34" charset="0"/>
              <a:cs typeface="B Zar" panose="00000400000000000000" pitchFamily="2" charset="-78"/>
            </a:endParaRPr>
          </a:p>
          <a:p>
            <a:pPr indent="57150" algn="justLow" rtl="1">
              <a:lnSpc>
                <a:spcPct val="107000"/>
              </a:lnSpc>
              <a:spcAft>
                <a:spcPts val="800"/>
              </a:spcAft>
            </a:pPr>
            <a:r>
              <a:rPr lang="ar-SA" sz="2000" dirty="0">
                <a:cs typeface="B Zar" panose="00000400000000000000" pitchFamily="2" charset="-78"/>
              </a:rPr>
              <a:t>نقش </a:t>
            </a:r>
            <a:r>
              <a:rPr lang="ar-SA" sz="2000" b="1" dirty="0">
                <a:solidFill>
                  <a:srgbClr val="FF0000"/>
                </a:solidFill>
                <a:cs typeface="B Zar" panose="00000400000000000000" pitchFamily="2" charset="-78"/>
              </a:rPr>
              <a:t>ساختارهای نهادی </a:t>
            </a:r>
            <a:r>
              <a:rPr lang="fa-IR" sz="2000" dirty="0">
                <a:cs typeface="B Zar" panose="00000400000000000000" pitchFamily="2" charset="-78"/>
              </a:rPr>
              <a:t>در </a:t>
            </a:r>
            <a:r>
              <a:rPr lang="ar-SA" sz="2000" dirty="0">
                <a:cs typeface="B Zar" panose="00000400000000000000" pitchFamily="2" charset="-78"/>
              </a:rPr>
              <a:t>موضوع تعیین و تغییر کاربری زمین بسیار حائز اهمیت است. شاهد و قرائن موجود در وضعیت تغییرات کاربری زمین در کشور حاکی از آن است </a:t>
            </a:r>
            <a:r>
              <a:rPr lang="ar-SA" sz="2000" dirty="0">
                <a:solidFill>
                  <a:srgbClr val="FF0000"/>
                </a:solidFill>
                <a:cs typeface="B Zar" panose="00000400000000000000" pitchFamily="2" charset="-78"/>
              </a:rPr>
              <a:t>بخش اعظم مشکلات ایجاد شده در این موضوع ناشی از ضعف جدی در تطبیق قوانین و ضوابط از یکسو و عدم اجرای وظایف ساختارهای سازمانی از دیگر سو به بغرنج شدن این مسأله دامن زده است. </a:t>
            </a:r>
          </a:p>
        </p:txBody>
      </p:sp>
      <p:sp>
        <p:nvSpPr>
          <p:cNvPr id="2" name="TextBox 1">
            <a:extLst>
              <a:ext uri="{FF2B5EF4-FFF2-40B4-BE49-F238E27FC236}">
                <a16:creationId xmlns:a16="http://schemas.microsoft.com/office/drawing/2014/main" id="{B6267430-1CA0-2A5C-22DA-34F413A87D35}"/>
              </a:ext>
            </a:extLst>
          </p:cNvPr>
          <p:cNvSpPr txBox="1"/>
          <p:nvPr/>
        </p:nvSpPr>
        <p:spPr>
          <a:xfrm>
            <a:off x="4168843" y="1160784"/>
            <a:ext cx="4292346" cy="369332"/>
          </a:xfrm>
          <a:prstGeom prst="rect">
            <a:avLst/>
          </a:prstGeom>
          <a:noFill/>
        </p:spPr>
        <p:txBody>
          <a:bodyPr wrap="square">
            <a:spAutoFit/>
          </a:bodyPr>
          <a:lstStyle>
            <a:defPPr>
              <a:defRPr lang="en-US"/>
            </a:defPPr>
            <a:lvl1pPr algn="r">
              <a:defRPr b="1">
                <a:solidFill>
                  <a:srgbClr val="0070C0"/>
                </a:solidFill>
                <a:latin typeface="IRANYekanFN" panose="020B0506030804020204" pitchFamily="34" charset="-78"/>
                <a:cs typeface="B Titr" panose="00000700000000000000" pitchFamily="2" charset="-78"/>
              </a:defRPr>
            </a:lvl1pPr>
          </a:lstStyle>
          <a:p>
            <a:r>
              <a:rPr lang="fa-IR" dirty="0"/>
              <a:t>تعریف مسئله سیاستی </a:t>
            </a:r>
            <a:endParaRPr lang="en-US" dirty="0"/>
          </a:p>
        </p:txBody>
      </p:sp>
      <p:pic>
        <p:nvPicPr>
          <p:cNvPr id="8" name="Picture 7">
            <a:extLst>
              <a:ext uri="{FF2B5EF4-FFF2-40B4-BE49-F238E27FC236}">
                <a16:creationId xmlns:a16="http://schemas.microsoft.com/office/drawing/2014/main" id="{80569C4D-90AB-4785-AA17-AB4389127B09}"/>
              </a:ext>
            </a:extLst>
          </p:cNvPr>
          <p:cNvPicPr>
            <a:picLocks noChangeAspect="1"/>
          </p:cNvPicPr>
          <p:nvPr/>
        </p:nvPicPr>
        <p:blipFill>
          <a:blip r:embed="rId4"/>
          <a:stretch>
            <a:fillRect/>
          </a:stretch>
        </p:blipFill>
        <p:spPr>
          <a:xfrm>
            <a:off x="212780" y="1967754"/>
            <a:ext cx="2974920" cy="2974920"/>
          </a:xfrm>
          <a:prstGeom prst="rect">
            <a:avLst/>
          </a:prstGeom>
        </p:spPr>
      </p:pic>
    </p:spTree>
    <p:extLst>
      <p:ext uri="{BB962C8B-B14F-4D97-AF65-F5344CB8AC3E}">
        <p14:creationId xmlns:p14="http://schemas.microsoft.com/office/powerpoint/2010/main" val="2891729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90DBAB-4EAB-3D59-A231-1026BFEB4450}"/>
            </a:ext>
          </a:extLst>
        </p:cNvPr>
        <p:cNvGrpSpPr/>
        <p:nvPr/>
      </p:nvGrpSpPr>
      <p:grpSpPr>
        <a:xfrm>
          <a:off x="0" y="0"/>
          <a:ext cx="0" cy="0"/>
          <a:chOff x="0" y="0"/>
          <a:chExt cx="0" cy="0"/>
        </a:xfrm>
      </p:grpSpPr>
      <p:sp>
        <p:nvSpPr>
          <p:cNvPr id="10" name="Rounded Rectangle 9">
            <a:extLst>
              <a:ext uri="{FF2B5EF4-FFF2-40B4-BE49-F238E27FC236}">
                <a16:creationId xmlns:a16="http://schemas.microsoft.com/office/drawing/2014/main" id="{7732BC65-D6AC-16CF-0545-3297272E49A7}"/>
              </a:ext>
            </a:extLst>
          </p:cNvPr>
          <p:cNvSpPr/>
          <p:nvPr/>
        </p:nvSpPr>
        <p:spPr>
          <a:xfrm>
            <a:off x="2805000" y="295197"/>
            <a:ext cx="2324126" cy="540000"/>
          </a:xfrm>
          <a:prstGeom prst="roundRect">
            <a:avLst>
              <a:gd name="adj" fmla="val 50000"/>
            </a:avLst>
          </a:prstGeom>
          <a:solidFill>
            <a:schemeClr val="bg1">
              <a:lumMod val="85000"/>
            </a:schemeClr>
          </a:solidFill>
          <a:ln w="28575">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fa-IR" dirty="0">
                <a:solidFill>
                  <a:sysClr val="windowText" lastClr="000000"/>
                </a:solidFill>
                <a:latin typeface="IRANYekan" panose="020B0506030804020204" pitchFamily="34" charset="-78"/>
                <a:cs typeface="B Mitra" panose="00000400000000000000" pitchFamily="2" charset="-78"/>
              </a:rPr>
              <a:t>تحلیل ابعاد مسئله</a:t>
            </a:r>
            <a:endParaRPr lang="en-IR" dirty="0">
              <a:solidFill>
                <a:sysClr val="windowText" lastClr="000000"/>
              </a:solidFill>
              <a:latin typeface="IRANYekan" panose="020B0506030804020204" pitchFamily="34" charset="-78"/>
              <a:cs typeface="B Mitra" panose="00000400000000000000" pitchFamily="2" charset="-78"/>
            </a:endParaRPr>
          </a:p>
        </p:txBody>
      </p:sp>
      <p:sp>
        <p:nvSpPr>
          <p:cNvPr id="17" name="Rounded Rectangle 16">
            <a:extLst>
              <a:ext uri="{FF2B5EF4-FFF2-40B4-BE49-F238E27FC236}">
                <a16:creationId xmlns:a16="http://schemas.microsoft.com/office/drawing/2014/main" id="{F5989A82-6F71-4E5A-6AA7-74A8DAF2AE56}"/>
              </a:ext>
            </a:extLst>
          </p:cNvPr>
          <p:cNvSpPr/>
          <p:nvPr/>
        </p:nvSpPr>
        <p:spPr>
          <a:xfrm>
            <a:off x="212780" y="293314"/>
            <a:ext cx="2324126" cy="540000"/>
          </a:xfrm>
          <a:prstGeom prst="roundRect">
            <a:avLst>
              <a:gd name="adj" fmla="val 50000"/>
            </a:avLst>
          </a:prstGeom>
          <a:solidFill>
            <a:schemeClr val="bg1">
              <a:lumMod val="85000"/>
            </a:schemeClr>
          </a:solidFill>
          <a:ln w="28575">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fa-IR" dirty="0">
                <a:solidFill>
                  <a:sysClr val="windowText" lastClr="000000"/>
                </a:solidFill>
                <a:latin typeface="IRANYekan" panose="020B0506030804020204" pitchFamily="34" charset="-78"/>
                <a:cs typeface="B Mitra" panose="00000400000000000000" pitchFamily="2" charset="-78"/>
              </a:rPr>
              <a:t>راهکارهای سیاستی</a:t>
            </a:r>
            <a:endParaRPr lang="en-IR" dirty="0">
              <a:solidFill>
                <a:sysClr val="windowText" lastClr="000000"/>
              </a:solidFill>
              <a:latin typeface="IRANYekan" panose="020B0506030804020204" pitchFamily="34" charset="-78"/>
              <a:cs typeface="B Mitra" panose="00000400000000000000" pitchFamily="2" charset="-78"/>
            </a:endParaRPr>
          </a:p>
        </p:txBody>
      </p:sp>
      <p:sp>
        <p:nvSpPr>
          <p:cNvPr id="9" name="Rounded Rectangle 8">
            <a:extLst>
              <a:ext uri="{FF2B5EF4-FFF2-40B4-BE49-F238E27FC236}">
                <a16:creationId xmlns:a16="http://schemas.microsoft.com/office/drawing/2014/main" id="{D227E63C-2750-0B63-EC9C-6AD383821AA1}"/>
              </a:ext>
            </a:extLst>
          </p:cNvPr>
          <p:cNvSpPr/>
          <p:nvPr/>
        </p:nvSpPr>
        <p:spPr>
          <a:xfrm>
            <a:off x="5359120" y="293314"/>
            <a:ext cx="2324126" cy="540000"/>
          </a:xfrm>
          <a:prstGeom prst="roundRect">
            <a:avLst>
              <a:gd name="adj" fmla="val 50000"/>
            </a:avLst>
          </a:prstGeom>
          <a:solidFill>
            <a:srgbClr val="204497"/>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fa-IR" dirty="0">
                <a:solidFill>
                  <a:schemeClr val="bg1"/>
                </a:solidFill>
                <a:latin typeface="IRANYekan" panose="020B0506030804020204" pitchFamily="34" charset="-78"/>
                <a:cs typeface="B Mitra" panose="00000400000000000000" pitchFamily="2" charset="-78"/>
              </a:rPr>
              <a:t>مقدمه و بیان مسئله</a:t>
            </a:r>
          </a:p>
        </p:txBody>
      </p:sp>
      <p:sp>
        <p:nvSpPr>
          <p:cNvPr id="33" name="Slide Number Placeholder 5">
            <a:extLst>
              <a:ext uri="{FF2B5EF4-FFF2-40B4-BE49-F238E27FC236}">
                <a16:creationId xmlns:a16="http://schemas.microsoft.com/office/drawing/2014/main" id="{834F19CF-E71F-0F2D-8BC7-1D8E587B7439}"/>
              </a:ext>
            </a:extLst>
          </p:cNvPr>
          <p:cNvSpPr>
            <a:spLocks noGrp="1"/>
          </p:cNvSpPr>
          <p:nvPr>
            <p:ph type="sldNum" sz="quarter" idx="12"/>
          </p:nvPr>
        </p:nvSpPr>
        <p:spPr/>
        <p:txBody>
          <a:bodyPr/>
          <a:lstStyle/>
          <a:p>
            <a:fld id="{DFCAA4AF-953D-244E-A785-3E30E94DDEA1}" type="slidenum">
              <a:rPr lang="en-IR" smtClean="0">
                <a:cs typeface="B Mitra" panose="00000400000000000000" pitchFamily="2" charset="-78"/>
              </a:rPr>
              <a:t>6</a:t>
            </a:fld>
            <a:endParaRPr lang="en-IR" dirty="0">
              <a:cs typeface="B Mitra" panose="00000400000000000000" pitchFamily="2" charset="-78"/>
            </a:endParaRPr>
          </a:p>
        </p:txBody>
      </p:sp>
      <p:cxnSp>
        <p:nvCxnSpPr>
          <p:cNvPr id="3" name="Straight Connector 2">
            <a:extLst>
              <a:ext uri="{FF2B5EF4-FFF2-40B4-BE49-F238E27FC236}">
                <a16:creationId xmlns:a16="http://schemas.microsoft.com/office/drawing/2014/main" id="{4D638C43-6982-939D-5600-B0FC48FE7BBA}"/>
              </a:ext>
            </a:extLst>
          </p:cNvPr>
          <p:cNvCxnSpPr>
            <a:cxnSpLocks/>
          </p:cNvCxnSpPr>
          <p:nvPr/>
        </p:nvCxnSpPr>
        <p:spPr>
          <a:xfrm>
            <a:off x="212780" y="1066405"/>
            <a:ext cx="8662279" cy="0"/>
          </a:xfrm>
          <a:prstGeom prst="line">
            <a:avLst/>
          </a:prstGeom>
          <a:ln w="19050">
            <a:solidFill>
              <a:srgbClr val="8AB833"/>
            </a:solidFill>
          </a:ln>
        </p:spPr>
        <p:style>
          <a:lnRef idx="1">
            <a:schemeClr val="accent1"/>
          </a:lnRef>
          <a:fillRef idx="0">
            <a:schemeClr val="accent1"/>
          </a:fillRef>
          <a:effectRef idx="0">
            <a:schemeClr val="accent1"/>
          </a:effectRef>
          <a:fontRef idx="minor">
            <a:schemeClr val="tx1"/>
          </a:fontRef>
        </p:style>
      </p:cxnSp>
      <p:pic>
        <p:nvPicPr>
          <p:cNvPr id="4" name="Picture 3">
            <a:extLst>
              <a:ext uri="{FF2B5EF4-FFF2-40B4-BE49-F238E27FC236}">
                <a16:creationId xmlns:a16="http://schemas.microsoft.com/office/drawing/2014/main" id="{770D9420-7ED1-8F29-D0A7-F243E3ECFDCF}"/>
              </a:ext>
            </a:extLst>
          </p:cNvPr>
          <p:cNvPicPr>
            <a:picLocks noChangeAspect="1"/>
          </p:cNvPicPr>
          <p:nvPr/>
        </p:nvPicPr>
        <p:blipFill>
          <a:blip r:embed="rId3"/>
          <a:stretch>
            <a:fillRect/>
          </a:stretch>
        </p:blipFill>
        <p:spPr>
          <a:xfrm>
            <a:off x="8050306" y="85750"/>
            <a:ext cx="821766" cy="895116"/>
          </a:xfrm>
          <a:prstGeom prst="rect">
            <a:avLst/>
          </a:prstGeom>
        </p:spPr>
      </p:pic>
      <p:sp>
        <p:nvSpPr>
          <p:cNvPr id="5" name="TextBox 4">
            <a:extLst>
              <a:ext uri="{FF2B5EF4-FFF2-40B4-BE49-F238E27FC236}">
                <a16:creationId xmlns:a16="http://schemas.microsoft.com/office/drawing/2014/main" id="{4D0416D6-46F5-B925-E403-39A81F8C62A9}"/>
              </a:ext>
            </a:extLst>
          </p:cNvPr>
          <p:cNvSpPr txBox="1"/>
          <p:nvPr/>
        </p:nvSpPr>
        <p:spPr>
          <a:xfrm>
            <a:off x="2933701" y="1544266"/>
            <a:ext cx="5590734" cy="5420971"/>
          </a:xfrm>
          <a:prstGeom prst="rect">
            <a:avLst/>
          </a:prstGeom>
          <a:noFill/>
        </p:spPr>
        <p:txBody>
          <a:bodyPr wrap="square">
            <a:spAutoFit/>
          </a:bodyPr>
          <a:lstStyle/>
          <a:p>
            <a:pPr indent="57150" algn="ctr" rtl="1">
              <a:lnSpc>
                <a:spcPct val="107000"/>
              </a:lnSpc>
              <a:spcAft>
                <a:spcPts val="800"/>
              </a:spcAft>
            </a:pPr>
            <a:r>
              <a:rPr lang="fa-IR" sz="2000" dirty="0">
                <a:cs typeface="B Zar" panose="00000400000000000000" pitchFamily="2" charset="-78"/>
              </a:rPr>
              <a:t>چشم انداز این بررسی رسیدن به یک  </a:t>
            </a:r>
            <a:r>
              <a:rPr lang="fa-IR" sz="2000" b="1" dirty="0">
                <a:solidFill>
                  <a:srgbClr val="00B050"/>
                </a:solidFill>
                <a:cs typeface="B Zar" panose="00000400000000000000" pitchFamily="2" charset="-78"/>
              </a:rPr>
              <a:t>نظام حکمرانی مطلوب زمین </a:t>
            </a:r>
          </a:p>
          <a:p>
            <a:pPr indent="57150" algn="ctr" rtl="1">
              <a:lnSpc>
                <a:spcPct val="107000"/>
              </a:lnSpc>
              <a:spcAft>
                <a:spcPts val="800"/>
              </a:spcAft>
            </a:pPr>
            <a:r>
              <a:rPr lang="fa-IR" sz="2000" dirty="0">
                <a:cs typeface="B Zar" panose="00000400000000000000" pitchFamily="2" charset="-78"/>
              </a:rPr>
              <a:t>به منظور تحقق اهداف زیر می باشد:</a:t>
            </a:r>
          </a:p>
          <a:p>
            <a:pPr indent="57150" algn="justLow" rtl="1">
              <a:lnSpc>
                <a:spcPct val="107000"/>
              </a:lnSpc>
              <a:spcAft>
                <a:spcPts val="800"/>
              </a:spcAft>
            </a:pPr>
            <a:r>
              <a:rPr lang="fa-IR" sz="2000" dirty="0">
                <a:cs typeface="B Zar" panose="00000400000000000000" pitchFamily="2" charset="-78"/>
              </a:rPr>
              <a:t>1. تشکیل ساختار سازمانی واحد در نظام سیاستگذاری و هدفگذاری حوزه زمین</a:t>
            </a:r>
          </a:p>
          <a:p>
            <a:pPr indent="57150" algn="justLow" rtl="1">
              <a:lnSpc>
                <a:spcPct val="107000"/>
              </a:lnSpc>
              <a:spcAft>
                <a:spcPts val="800"/>
              </a:spcAft>
            </a:pPr>
            <a:r>
              <a:rPr lang="fa-IR" sz="2000" dirty="0">
                <a:cs typeface="B Zar" panose="00000400000000000000" pitchFamily="2" charset="-78"/>
              </a:rPr>
              <a:t>2. وضع و بروزرسانی قوانین و ضوابط اجرایی شفاف، دقیق و لازم الاجرا در تمامی جغرافیای کشور</a:t>
            </a:r>
          </a:p>
          <a:p>
            <a:pPr indent="57150" algn="justLow" rtl="1">
              <a:lnSpc>
                <a:spcPct val="107000"/>
              </a:lnSpc>
              <a:spcAft>
                <a:spcPts val="800"/>
              </a:spcAft>
            </a:pPr>
            <a:r>
              <a:rPr lang="fa-IR" sz="2000" dirty="0">
                <a:cs typeface="B Zar" panose="00000400000000000000" pitchFamily="2" charset="-78"/>
              </a:rPr>
              <a:t>3. استقرار نظام صیانت و نظارت فراگیر بر اراضی و کاربری‌های قانونی کشور</a:t>
            </a:r>
          </a:p>
          <a:p>
            <a:pPr indent="57150" algn="justLow" rtl="1">
              <a:lnSpc>
                <a:spcPct val="107000"/>
              </a:lnSpc>
              <a:spcAft>
                <a:spcPts val="800"/>
              </a:spcAft>
            </a:pPr>
            <a:r>
              <a:rPr lang="fa-IR" sz="2000" dirty="0">
                <a:cs typeface="B Zar" panose="00000400000000000000" pitchFamily="2" charset="-78"/>
              </a:rPr>
              <a:t>4. استقرار نظام آمایش سرزمین و انطباق تمامی برنامه‌ها و طرح‌ها و پروژه‌های متأثر از زمین بر سیاست‌ها و الزامات این نظام (پیوست آمایش سرزمین)</a:t>
            </a:r>
          </a:p>
          <a:p>
            <a:pPr indent="57150" algn="justLow" rtl="1">
              <a:lnSpc>
                <a:spcPct val="107000"/>
              </a:lnSpc>
              <a:spcAft>
                <a:spcPts val="800"/>
              </a:spcAft>
            </a:pPr>
            <a:r>
              <a:rPr lang="fa-IR" sz="2000" dirty="0">
                <a:cs typeface="B Zar" panose="00000400000000000000" pitchFamily="2" charset="-78"/>
              </a:rPr>
              <a:t>5. نقش آفرینی تشکل ها و سازمان های مردم نهاد در امر بهره‌برداری بهینه از زمین و ارتقاء بهره‌وری آن</a:t>
            </a:r>
          </a:p>
          <a:p>
            <a:pPr indent="57150" algn="justLow" rtl="1">
              <a:lnSpc>
                <a:spcPct val="107000"/>
              </a:lnSpc>
              <a:spcAft>
                <a:spcPts val="800"/>
              </a:spcAft>
            </a:pPr>
            <a:endParaRPr lang="fa-IR" sz="2000" dirty="0">
              <a:cs typeface="B Zar" panose="00000400000000000000" pitchFamily="2" charset="-78"/>
            </a:endParaRPr>
          </a:p>
        </p:txBody>
      </p:sp>
      <p:sp>
        <p:nvSpPr>
          <p:cNvPr id="2" name="TextBox 1">
            <a:extLst>
              <a:ext uri="{FF2B5EF4-FFF2-40B4-BE49-F238E27FC236}">
                <a16:creationId xmlns:a16="http://schemas.microsoft.com/office/drawing/2014/main" id="{D85CE029-8E08-1248-E4BC-391AB660CD1F}"/>
              </a:ext>
            </a:extLst>
          </p:cNvPr>
          <p:cNvSpPr txBox="1"/>
          <p:nvPr/>
        </p:nvSpPr>
        <p:spPr>
          <a:xfrm>
            <a:off x="4168843" y="1174934"/>
            <a:ext cx="4292346" cy="369332"/>
          </a:xfrm>
          <a:prstGeom prst="rect">
            <a:avLst/>
          </a:prstGeom>
          <a:noFill/>
        </p:spPr>
        <p:txBody>
          <a:bodyPr wrap="square">
            <a:spAutoFit/>
          </a:bodyPr>
          <a:lstStyle>
            <a:defPPr>
              <a:defRPr lang="en-US"/>
            </a:defPPr>
            <a:lvl1pPr algn="r">
              <a:defRPr b="1">
                <a:solidFill>
                  <a:srgbClr val="0070C0"/>
                </a:solidFill>
                <a:latin typeface="IRANYekanFN" panose="020B0506030804020204" pitchFamily="34" charset="-78"/>
                <a:cs typeface="B Titr" panose="00000700000000000000" pitchFamily="2" charset="-78"/>
              </a:defRPr>
            </a:lvl1pPr>
          </a:lstStyle>
          <a:p>
            <a:r>
              <a:rPr lang="fa-IR" dirty="0"/>
              <a:t>اهداف و دورنمای حل مسئله</a:t>
            </a:r>
            <a:endParaRPr lang="en-US" dirty="0"/>
          </a:p>
        </p:txBody>
      </p:sp>
      <p:pic>
        <p:nvPicPr>
          <p:cNvPr id="7" name="Picture 6">
            <a:extLst>
              <a:ext uri="{FF2B5EF4-FFF2-40B4-BE49-F238E27FC236}">
                <a16:creationId xmlns:a16="http://schemas.microsoft.com/office/drawing/2014/main" id="{0DACE55F-759B-7CC6-C9DE-91A0EF1E81B9}"/>
              </a:ext>
            </a:extLst>
          </p:cNvPr>
          <p:cNvPicPr>
            <a:picLocks noChangeAspect="1"/>
          </p:cNvPicPr>
          <p:nvPr/>
        </p:nvPicPr>
        <p:blipFill>
          <a:blip r:embed="rId4"/>
          <a:stretch>
            <a:fillRect/>
          </a:stretch>
        </p:blipFill>
        <p:spPr>
          <a:xfrm>
            <a:off x="298337" y="2416265"/>
            <a:ext cx="2506663" cy="2506663"/>
          </a:xfrm>
          <a:prstGeom prst="rect">
            <a:avLst/>
          </a:prstGeom>
        </p:spPr>
      </p:pic>
    </p:spTree>
    <p:extLst>
      <p:ext uri="{BB962C8B-B14F-4D97-AF65-F5344CB8AC3E}">
        <p14:creationId xmlns:p14="http://schemas.microsoft.com/office/powerpoint/2010/main" val="11410903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83A400-E48E-4348-858C-2D218BF9FACE}"/>
            </a:ext>
          </a:extLst>
        </p:cNvPr>
        <p:cNvGrpSpPr/>
        <p:nvPr/>
      </p:nvGrpSpPr>
      <p:grpSpPr>
        <a:xfrm>
          <a:off x="0" y="0"/>
          <a:ext cx="0" cy="0"/>
          <a:chOff x="0" y="0"/>
          <a:chExt cx="0" cy="0"/>
        </a:xfrm>
      </p:grpSpPr>
      <p:pic>
        <p:nvPicPr>
          <p:cNvPr id="2109" name="Picture 2108">
            <a:extLst>
              <a:ext uri="{FF2B5EF4-FFF2-40B4-BE49-F238E27FC236}">
                <a16:creationId xmlns:a16="http://schemas.microsoft.com/office/drawing/2014/main" id="{A50795CD-931B-83EA-07D9-694854EAE4FD}"/>
              </a:ext>
            </a:extLst>
          </p:cNvPr>
          <p:cNvPicPr>
            <a:picLocks noChangeAspect="1"/>
          </p:cNvPicPr>
          <p:nvPr/>
        </p:nvPicPr>
        <p:blipFill>
          <a:blip r:embed="rId3"/>
          <a:srcRect l="6806" t="21073" r="7225" b="6915"/>
          <a:stretch/>
        </p:blipFill>
        <p:spPr>
          <a:xfrm>
            <a:off x="231485" y="1555635"/>
            <a:ext cx="2562031" cy="1206565"/>
          </a:xfrm>
          <a:prstGeom prst="rect">
            <a:avLst/>
          </a:prstGeom>
        </p:spPr>
      </p:pic>
      <p:sp>
        <p:nvSpPr>
          <p:cNvPr id="2089" name="Rectangle: Rounded Corners 2088">
            <a:extLst>
              <a:ext uri="{FF2B5EF4-FFF2-40B4-BE49-F238E27FC236}">
                <a16:creationId xmlns:a16="http://schemas.microsoft.com/office/drawing/2014/main" id="{BFA4F018-BF22-E99B-80CB-B9442407C27F}"/>
              </a:ext>
            </a:extLst>
          </p:cNvPr>
          <p:cNvSpPr/>
          <p:nvPr/>
        </p:nvSpPr>
        <p:spPr>
          <a:xfrm>
            <a:off x="2985529" y="3936042"/>
            <a:ext cx="1129729" cy="1921436"/>
          </a:xfrm>
          <a:prstGeom prst="roundRect">
            <a:avLst>
              <a:gd name="adj" fmla="val 5258"/>
            </a:avLst>
          </a:prstGeom>
          <a:solidFill>
            <a:schemeClr val="accent3">
              <a:lumMod val="20000"/>
              <a:lumOff val="80000"/>
            </a:schemeClr>
          </a:solidFill>
          <a:ln>
            <a:solidFill>
              <a:schemeClr val="accent3">
                <a:lumMod val="40000"/>
                <a:lumOff val="60000"/>
              </a:schemeClr>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b" anchorCtr="0"/>
          <a:lstStyle/>
          <a:p>
            <a:pPr algn="ctr" rtl="1"/>
            <a:r>
              <a:rPr lang="fa-IR" sz="700" b="1" dirty="0">
                <a:solidFill>
                  <a:srgbClr val="FF9300"/>
                </a:solidFill>
                <a:cs typeface="B Zar" panose="00000400000000000000" pitchFamily="2" charset="-78"/>
              </a:rPr>
              <a:t>تشکل ها و سازمان های مردمی (</a:t>
            </a:r>
            <a:r>
              <a:rPr lang="en-US" sz="700" b="1" dirty="0">
                <a:solidFill>
                  <a:srgbClr val="FF9300"/>
                </a:solidFill>
                <a:cs typeface="B Zar" panose="00000400000000000000" pitchFamily="2" charset="-78"/>
              </a:rPr>
              <a:t>NGO</a:t>
            </a:r>
            <a:r>
              <a:rPr lang="fa-IR" sz="700" b="1" dirty="0">
                <a:solidFill>
                  <a:srgbClr val="FF9300"/>
                </a:solidFill>
                <a:cs typeface="B Zar" panose="00000400000000000000" pitchFamily="2" charset="-78"/>
              </a:rPr>
              <a:t>)</a:t>
            </a:r>
            <a:endParaRPr lang="en-US" sz="700" b="1" dirty="0">
              <a:solidFill>
                <a:srgbClr val="FF9300"/>
              </a:solidFill>
              <a:cs typeface="B Zar" panose="00000400000000000000" pitchFamily="2" charset="-78"/>
            </a:endParaRPr>
          </a:p>
        </p:txBody>
      </p:sp>
      <p:sp>
        <p:nvSpPr>
          <p:cNvPr id="2088" name="Rectangle: Rounded Corners 2087">
            <a:extLst>
              <a:ext uri="{FF2B5EF4-FFF2-40B4-BE49-F238E27FC236}">
                <a16:creationId xmlns:a16="http://schemas.microsoft.com/office/drawing/2014/main" id="{C616BD9E-E14D-FB58-0989-49613589FD6D}"/>
              </a:ext>
            </a:extLst>
          </p:cNvPr>
          <p:cNvSpPr/>
          <p:nvPr/>
        </p:nvSpPr>
        <p:spPr>
          <a:xfrm>
            <a:off x="4185629" y="3942606"/>
            <a:ext cx="1129729" cy="1921436"/>
          </a:xfrm>
          <a:prstGeom prst="roundRect">
            <a:avLst>
              <a:gd name="adj" fmla="val 5258"/>
            </a:avLst>
          </a:prstGeom>
          <a:solidFill>
            <a:schemeClr val="accent3">
              <a:lumMod val="20000"/>
              <a:lumOff val="80000"/>
            </a:schemeClr>
          </a:solidFill>
          <a:ln>
            <a:solidFill>
              <a:schemeClr val="accent3">
                <a:lumMod val="40000"/>
                <a:lumOff val="60000"/>
              </a:schemeClr>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b" anchorCtr="0"/>
          <a:lstStyle/>
          <a:p>
            <a:pPr algn="ctr"/>
            <a:r>
              <a:rPr lang="fa-IR" sz="700" b="1" dirty="0">
                <a:solidFill>
                  <a:srgbClr val="FF9300"/>
                </a:solidFill>
                <a:cs typeface="B Zar" panose="00000400000000000000" pitchFamily="2" charset="-78"/>
              </a:rPr>
              <a:t>قوه قضائیه و دستگاه های نظارتی</a:t>
            </a:r>
            <a:endParaRPr lang="en-US" sz="700" b="1" dirty="0">
              <a:solidFill>
                <a:srgbClr val="FF9300"/>
              </a:solidFill>
              <a:cs typeface="B Zar" panose="00000400000000000000" pitchFamily="2" charset="-78"/>
            </a:endParaRPr>
          </a:p>
        </p:txBody>
      </p:sp>
      <p:sp>
        <p:nvSpPr>
          <p:cNvPr id="2085" name="Rectangle: Rounded Corners 2084">
            <a:extLst>
              <a:ext uri="{FF2B5EF4-FFF2-40B4-BE49-F238E27FC236}">
                <a16:creationId xmlns:a16="http://schemas.microsoft.com/office/drawing/2014/main" id="{F8BBE4E6-4EDB-6AD3-F976-A06B7D091361}"/>
              </a:ext>
            </a:extLst>
          </p:cNvPr>
          <p:cNvSpPr/>
          <p:nvPr/>
        </p:nvSpPr>
        <p:spPr>
          <a:xfrm>
            <a:off x="5384918" y="3930722"/>
            <a:ext cx="1165909" cy="1921436"/>
          </a:xfrm>
          <a:prstGeom prst="roundRect">
            <a:avLst>
              <a:gd name="adj" fmla="val 5258"/>
            </a:avLst>
          </a:prstGeom>
          <a:solidFill>
            <a:schemeClr val="accent3">
              <a:lumMod val="20000"/>
              <a:lumOff val="80000"/>
            </a:schemeClr>
          </a:solidFill>
          <a:ln>
            <a:solidFill>
              <a:schemeClr val="accent3">
                <a:lumMod val="40000"/>
                <a:lumOff val="60000"/>
              </a:schemeClr>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b" anchorCtr="0"/>
          <a:lstStyle/>
          <a:p>
            <a:pPr algn="ctr"/>
            <a:r>
              <a:rPr lang="fa-IR" sz="800" b="1" dirty="0">
                <a:solidFill>
                  <a:srgbClr val="FF9300"/>
                </a:solidFill>
                <a:cs typeface="B Zar" panose="00000400000000000000" pitchFamily="2" charset="-78"/>
              </a:rPr>
              <a:t>دولت و دستگاه های اجرایی</a:t>
            </a:r>
            <a:endParaRPr lang="en-US" sz="800" b="1" dirty="0">
              <a:solidFill>
                <a:srgbClr val="FF9300"/>
              </a:solidFill>
              <a:cs typeface="B Zar" panose="00000400000000000000" pitchFamily="2" charset="-78"/>
            </a:endParaRPr>
          </a:p>
        </p:txBody>
      </p:sp>
      <p:sp>
        <p:nvSpPr>
          <p:cNvPr id="2084" name="Rectangle: Rounded Corners 2083">
            <a:extLst>
              <a:ext uri="{FF2B5EF4-FFF2-40B4-BE49-F238E27FC236}">
                <a16:creationId xmlns:a16="http://schemas.microsoft.com/office/drawing/2014/main" id="{BAA4F50C-BE7B-BC51-B5ED-6018EBF9FF60}"/>
              </a:ext>
            </a:extLst>
          </p:cNvPr>
          <p:cNvSpPr/>
          <p:nvPr/>
        </p:nvSpPr>
        <p:spPr>
          <a:xfrm>
            <a:off x="6590384" y="3930722"/>
            <a:ext cx="1165909" cy="1921436"/>
          </a:xfrm>
          <a:prstGeom prst="roundRect">
            <a:avLst>
              <a:gd name="adj" fmla="val 5258"/>
            </a:avLst>
          </a:prstGeom>
          <a:solidFill>
            <a:schemeClr val="accent3">
              <a:lumMod val="20000"/>
              <a:lumOff val="80000"/>
            </a:schemeClr>
          </a:solidFill>
          <a:ln>
            <a:solidFill>
              <a:schemeClr val="accent3">
                <a:lumMod val="40000"/>
                <a:lumOff val="60000"/>
              </a:schemeClr>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b" anchorCtr="0"/>
          <a:lstStyle/>
          <a:p>
            <a:pPr algn="ctr" rtl="1"/>
            <a:r>
              <a:rPr lang="fa-IR" sz="800" b="1" dirty="0">
                <a:solidFill>
                  <a:srgbClr val="FF9300"/>
                </a:solidFill>
                <a:cs typeface="B Zar" panose="00000400000000000000" pitchFamily="2" charset="-78"/>
              </a:rPr>
              <a:t>مجلس و حوزه های سیاستگذاری</a:t>
            </a:r>
            <a:endParaRPr lang="en-US" sz="1050" b="1" dirty="0">
              <a:solidFill>
                <a:srgbClr val="FF9300"/>
              </a:solidFill>
              <a:cs typeface="B Zar" panose="00000400000000000000" pitchFamily="2" charset="-78"/>
            </a:endParaRPr>
          </a:p>
        </p:txBody>
      </p:sp>
      <p:sp>
        <p:nvSpPr>
          <p:cNvPr id="10" name="Rounded Rectangle 9">
            <a:extLst>
              <a:ext uri="{FF2B5EF4-FFF2-40B4-BE49-F238E27FC236}">
                <a16:creationId xmlns:a16="http://schemas.microsoft.com/office/drawing/2014/main" id="{7A87F9F1-FCEF-0604-BF26-8B9B25DE11A1}"/>
              </a:ext>
            </a:extLst>
          </p:cNvPr>
          <p:cNvSpPr/>
          <p:nvPr/>
        </p:nvSpPr>
        <p:spPr>
          <a:xfrm>
            <a:off x="2805000" y="295197"/>
            <a:ext cx="2324126" cy="540000"/>
          </a:xfrm>
          <a:prstGeom prst="roundRect">
            <a:avLst>
              <a:gd name="adj" fmla="val 50000"/>
            </a:avLst>
          </a:prstGeom>
          <a:solidFill>
            <a:srgbClr val="204497"/>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fa-IR" dirty="0">
                <a:solidFill>
                  <a:schemeClr val="bg1"/>
                </a:solidFill>
                <a:latin typeface="IRANYekan" panose="020B0506030804020204" pitchFamily="34" charset="-78"/>
                <a:cs typeface="B Mitra" panose="00000400000000000000" pitchFamily="2" charset="-78"/>
              </a:rPr>
              <a:t>تحلیل </a:t>
            </a:r>
            <a:r>
              <a:rPr lang="fa-IR">
                <a:solidFill>
                  <a:schemeClr val="bg1"/>
                </a:solidFill>
                <a:latin typeface="IRANYekan" panose="020B0506030804020204" pitchFamily="34" charset="-78"/>
                <a:cs typeface="B Mitra" panose="00000400000000000000" pitchFamily="2" charset="-78"/>
              </a:rPr>
              <a:t>ابعاد مسئله</a:t>
            </a:r>
            <a:endParaRPr lang="en-IR" dirty="0">
              <a:solidFill>
                <a:schemeClr val="bg1"/>
              </a:solidFill>
              <a:latin typeface="IRANYekan" panose="020B0506030804020204" pitchFamily="34" charset="-78"/>
              <a:cs typeface="B Mitra" panose="00000400000000000000" pitchFamily="2" charset="-78"/>
            </a:endParaRPr>
          </a:p>
        </p:txBody>
      </p:sp>
      <p:sp>
        <p:nvSpPr>
          <p:cNvPr id="17" name="Rounded Rectangle 16">
            <a:extLst>
              <a:ext uri="{FF2B5EF4-FFF2-40B4-BE49-F238E27FC236}">
                <a16:creationId xmlns:a16="http://schemas.microsoft.com/office/drawing/2014/main" id="{B6756C4A-B3C4-45E4-F699-9905EBAC9035}"/>
              </a:ext>
            </a:extLst>
          </p:cNvPr>
          <p:cNvSpPr/>
          <p:nvPr/>
        </p:nvSpPr>
        <p:spPr>
          <a:xfrm>
            <a:off x="212780" y="293314"/>
            <a:ext cx="2324126" cy="540000"/>
          </a:xfrm>
          <a:prstGeom prst="roundRect">
            <a:avLst>
              <a:gd name="adj" fmla="val 50000"/>
            </a:avLst>
          </a:prstGeom>
          <a:solidFill>
            <a:schemeClr val="bg1">
              <a:lumMod val="85000"/>
            </a:schemeClr>
          </a:solidFill>
          <a:ln w="28575">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fa-IR" dirty="0">
                <a:solidFill>
                  <a:sysClr val="windowText" lastClr="000000"/>
                </a:solidFill>
                <a:latin typeface="IRANYekan" panose="020B0506030804020204" pitchFamily="34" charset="-78"/>
                <a:cs typeface="B Mitra" panose="00000400000000000000" pitchFamily="2" charset="-78"/>
              </a:rPr>
              <a:t>راهکارهای سیاستی</a:t>
            </a:r>
            <a:endParaRPr lang="en-IR" dirty="0">
              <a:solidFill>
                <a:sysClr val="windowText" lastClr="000000"/>
              </a:solidFill>
              <a:latin typeface="IRANYekan" panose="020B0506030804020204" pitchFamily="34" charset="-78"/>
              <a:cs typeface="B Mitra" panose="00000400000000000000" pitchFamily="2" charset="-78"/>
            </a:endParaRPr>
          </a:p>
        </p:txBody>
      </p:sp>
      <p:sp>
        <p:nvSpPr>
          <p:cNvPr id="9" name="Rounded Rectangle 8">
            <a:extLst>
              <a:ext uri="{FF2B5EF4-FFF2-40B4-BE49-F238E27FC236}">
                <a16:creationId xmlns:a16="http://schemas.microsoft.com/office/drawing/2014/main" id="{A5C26FD3-2D87-8412-A79C-0D92665AF246}"/>
              </a:ext>
            </a:extLst>
          </p:cNvPr>
          <p:cNvSpPr/>
          <p:nvPr/>
        </p:nvSpPr>
        <p:spPr>
          <a:xfrm>
            <a:off x="5359120" y="293314"/>
            <a:ext cx="2324126" cy="540000"/>
          </a:xfrm>
          <a:prstGeom prst="roundRect">
            <a:avLst>
              <a:gd name="adj" fmla="val 50000"/>
            </a:avLst>
          </a:prstGeom>
          <a:solidFill>
            <a:schemeClr val="bg1">
              <a:lumMod val="85000"/>
            </a:schemeClr>
          </a:solidFill>
          <a:ln w="28575">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fa-IR" dirty="0">
                <a:solidFill>
                  <a:sysClr val="windowText" lastClr="000000"/>
                </a:solidFill>
                <a:latin typeface="IRANYekan" panose="020B0506030804020204" pitchFamily="34" charset="-78"/>
                <a:cs typeface="B Mitra" panose="00000400000000000000" pitchFamily="2" charset="-78"/>
              </a:rPr>
              <a:t>مقدمه و بیان مسئله</a:t>
            </a:r>
          </a:p>
        </p:txBody>
      </p:sp>
      <p:sp>
        <p:nvSpPr>
          <p:cNvPr id="33" name="Slide Number Placeholder 5">
            <a:extLst>
              <a:ext uri="{FF2B5EF4-FFF2-40B4-BE49-F238E27FC236}">
                <a16:creationId xmlns:a16="http://schemas.microsoft.com/office/drawing/2014/main" id="{EE816191-7CE6-F5C8-70A0-19088AAE72C4}"/>
              </a:ext>
            </a:extLst>
          </p:cNvPr>
          <p:cNvSpPr>
            <a:spLocks noGrp="1"/>
          </p:cNvSpPr>
          <p:nvPr>
            <p:ph type="sldNum" sz="quarter" idx="12"/>
          </p:nvPr>
        </p:nvSpPr>
        <p:spPr/>
        <p:txBody>
          <a:bodyPr/>
          <a:lstStyle/>
          <a:p>
            <a:fld id="{DFCAA4AF-953D-244E-A785-3E30E94DDEA1}" type="slidenum">
              <a:rPr lang="en-IR" smtClean="0">
                <a:cs typeface="B Mitra" panose="00000400000000000000" pitchFamily="2" charset="-78"/>
              </a:rPr>
              <a:t>7</a:t>
            </a:fld>
            <a:endParaRPr lang="en-IR" dirty="0">
              <a:cs typeface="B Mitra" panose="00000400000000000000" pitchFamily="2" charset="-78"/>
            </a:endParaRPr>
          </a:p>
        </p:txBody>
      </p:sp>
      <p:cxnSp>
        <p:nvCxnSpPr>
          <p:cNvPr id="3" name="Straight Connector 2">
            <a:extLst>
              <a:ext uri="{FF2B5EF4-FFF2-40B4-BE49-F238E27FC236}">
                <a16:creationId xmlns:a16="http://schemas.microsoft.com/office/drawing/2014/main" id="{EA426CB3-1094-CB32-5B5A-74043833BB3C}"/>
              </a:ext>
            </a:extLst>
          </p:cNvPr>
          <p:cNvCxnSpPr>
            <a:cxnSpLocks/>
          </p:cNvCxnSpPr>
          <p:nvPr/>
        </p:nvCxnSpPr>
        <p:spPr>
          <a:xfrm>
            <a:off x="212780" y="1066405"/>
            <a:ext cx="8662279" cy="0"/>
          </a:xfrm>
          <a:prstGeom prst="line">
            <a:avLst/>
          </a:prstGeom>
          <a:ln w="19050">
            <a:solidFill>
              <a:srgbClr val="8AB833"/>
            </a:solidFill>
          </a:ln>
        </p:spPr>
        <p:style>
          <a:lnRef idx="1">
            <a:schemeClr val="accent1"/>
          </a:lnRef>
          <a:fillRef idx="0">
            <a:schemeClr val="accent1"/>
          </a:fillRef>
          <a:effectRef idx="0">
            <a:schemeClr val="accent1"/>
          </a:effectRef>
          <a:fontRef idx="minor">
            <a:schemeClr val="tx1"/>
          </a:fontRef>
        </p:style>
      </p:cxnSp>
      <p:pic>
        <p:nvPicPr>
          <p:cNvPr id="4" name="Picture 3">
            <a:extLst>
              <a:ext uri="{FF2B5EF4-FFF2-40B4-BE49-F238E27FC236}">
                <a16:creationId xmlns:a16="http://schemas.microsoft.com/office/drawing/2014/main" id="{8FE6BD09-5FEF-9542-0687-C213C699D98A}"/>
              </a:ext>
            </a:extLst>
          </p:cNvPr>
          <p:cNvPicPr>
            <a:picLocks noChangeAspect="1"/>
          </p:cNvPicPr>
          <p:nvPr/>
        </p:nvPicPr>
        <p:blipFill>
          <a:blip r:embed="rId4"/>
          <a:stretch>
            <a:fillRect/>
          </a:stretch>
        </p:blipFill>
        <p:spPr>
          <a:xfrm>
            <a:off x="8050306" y="85750"/>
            <a:ext cx="821766" cy="895116"/>
          </a:xfrm>
          <a:prstGeom prst="rect">
            <a:avLst/>
          </a:prstGeom>
        </p:spPr>
      </p:pic>
      <p:sp>
        <p:nvSpPr>
          <p:cNvPr id="8" name="Rectangle: Rounded Corners 7">
            <a:extLst>
              <a:ext uri="{FF2B5EF4-FFF2-40B4-BE49-F238E27FC236}">
                <a16:creationId xmlns:a16="http://schemas.microsoft.com/office/drawing/2014/main" id="{D4F90FA8-9C82-6024-9AE4-F9C9F99CAFA1}"/>
              </a:ext>
            </a:extLst>
          </p:cNvPr>
          <p:cNvSpPr/>
          <p:nvPr/>
        </p:nvSpPr>
        <p:spPr>
          <a:xfrm>
            <a:off x="6488506" y="2277179"/>
            <a:ext cx="1199922" cy="295253"/>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fa-IR" sz="1400" b="1" dirty="0">
                <a:solidFill>
                  <a:schemeClr val="dk1"/>
                </a:solidFill>
                <a:cs typeface="B Nazanin" panose="00000400000000000000" pitchFamily="2" charset="-78"/>
              </a:rPr>
              <a:t>فرسایش خاک</a:t>
            </a:r>
            <a:endParaRPr lang="en-US" sz="1400" b="1" dirty="0">
              <a:solidFill>
                <a:schemeClr val="dk1"/>
              </a:solidFill>
              <a:cs typeface="B Nazanin" panose="00000400000000000000" pitchFamily="2" charset="-78"/>
            </a:endParaRPr>
          </a:p>
        </p:txBody>
      </p:sp>
      <p:sp>
        <p:nvSpPr>
          <p:cNvPr id="24" name="Right Brace 23">
            <a:extLst>
              <a:ext uri="{FF2B5EF4-FFF2-40B4-BE49-F238E27FC236}">
                <a16:creationId xmlns:a16="http://schemas.microsoft.com/office/drawing/2014/main" id="{65B72B9F-9BFF-9028-0B64-691154C65D61}"/>
              </a:ext>
            </a:extLst>
          </p:cNvPr>
          <p:cNvSpPr/>
          <p:nvPr/>
        </p:nvSpPr>
        <p:spPr>
          <a:xfrm>
            <a:off x="2729516" y="1429813"/>
            <a:ext cx="304800" cy="4057614"/>
          </a:xfrm>
          <a:prstGeom prst="rightBrace">
            <a:avLst/>
          </a:prstGeom>
          <a:ln w="9525" cap="flat" cmpd="sng" algn="ctr">
            <a:solidFill>
              <a:schemeClr val="accent2"/>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txBody>
          <a:bodyPr rtlCol="0" anchor="ctr"/>
          <a:lstStyle/>
          <a:p>
            <a:pPr algn="ctr"/>
            <a:endParaRPr lang="en-US"/>
          </a:p>
        </p:txBody>
      </p:sp>
      <p:pic>
        <p:nvPicPr>
          <p:cNvPr id="29" name="Picture 28">
            <a:extLst>
              <a:ext uri="{FF2B5EF4-FFF2-40B4-BE49-F238E27FC236}">
                <a16:creationId xmlns:a16="http://schemas.microsoft.com/office/drawing/2014/main" id="{554CD936-07FB-7278-A509-C41276609386}"/>
              </a:ext>
            </a:extLst>
          </p:cNvPr>
          <p:cNvPicPr>
            <a:picLocks noChangeAspect="1"/>
          </p:cNvPicPr>
          <p:nvPr/>
        </p:nvPicPr>
        <p:blipFill>
          <a:blip r:embed="rId5"/>
          <a:srcRect l="32500" t="24028" r="28472" b="26038"/>
          <a:stretch/>
        </p:blipFill>
        <p:spPr>
          <a:xfrm>
            <a:off x="127101" y="3458620"/>
            <a:ext cx="2638573" cy="1898024"/>
          </a:xfrm>
          <a:prstGeom prst="rect">
            <a:avLst/>
          </a:prstGeom>
        </p:spPr>
      </p:pic>
      <p:sp>
        <p:nvSpPr>
          <p:cNvPr id="38" name="Callout: Down Arrow 37">
            <a:extLst>
              <a:ext uri="{FF2B5EF4-FFF2-40B4-BE49-F238E27FC236}">
                <a16:creationId xmlns:a16="http://schemas.microsoft.com/office/drawing/2014/main" id="{E51C81DB-C37A-2281-28DE-A55E791E3E88}"/>
              </a:ext>
            </a:extLst>
          </p:cNvPr>
          <p:cNvSpPr/>
          <p:nvPr/>
        </p:nvSpPr>
        <p:spPr>
          <a:xfrm>
            <a:off x="4311120" y="1648675"/>
            <a:ext cx="2014245" cy="505378"/>
          </a:xfrm>
          <a:prstGeom prst="downArrowCallout">
            <a:avLst/>
          </a:prstGeom>
          <a:solidFill>
            <a:srgbClr val="7CEB99"/>
          </a:solidFill>
        </p:spPr>
        <p:style>
          <a:lnRef idx="2">
            <a:schemeClr val="accent6"/>
          </a:lnRef>
          <a:fillRef idx="1">
            <a:schemeClr val="lt1"/>
          </a:fillRef>
          <a:effectRef idx="0">
            <a:schemeClr val="accent6"/>
          </a:effectRef>
          <a:fontRef idx="minor">
            <a:schemeClr val="dk1"/>
          </a:fontRef>
        </p:style>
        <p:txBody>
          <a:bodyPr rtlCol="0" anchor="ctr"/>
          <a:lstStyle/>
          <a:p>
            <a:pPr algn="ctr"/>
            <a:r>
              <a:rPr lang="fa-IR" b="1" dirty="0">
                <a:solidFill>
                  <a:schemeClr val="dk1"/>
                </a:solidFill>
                <a:cs typeface="B Nazanin" panose="00000400000000000000" pitchFamily="2" charset="-78"/>
              </a:rPr>
              <a:t>زمین کشاورزی (خاک)</a:t>
            </a:r>
            <a:endParaRPr lang="en-US" b="1" dirty="0">
              <a:solidFill>
                <a:schemeClr val="dk1"/>
              </a:solidFill>
              <a:cs typeface="B Nazanin" panose="00000400000000000000" pitchFamily="2" charset="-78"/>
            </a:endParaRPr>
          </a:p>
        </p:txBody>
      </p:sp>
      <p:sp>
        <p:nvSpPr>
          <p:cNvPr id="41" name="Callout: Down Arrow 40">
            <a:extLst>
              <a:ext uri="{FF2B5EF4-FFF2-40B4-BE49-F238E27FC236}">
                <a16:creationId xmlns:a16="http://schemas.microsoft.com/office/drawing/2014/main" id="{266C68BA-391D-C8E6-AB59-6369D2A2A0D5}"/>
              </a:ext>
            </a:extLst>
          </p:cNvPr>
          <p:cNvSpPr/>
          <p:nvPr/>
        </p:nvSpPr>
        <p:spPr>
          <a:xfrm>
            <a:off x="4806784" y="2265690"/>
            <a:ext cx="1043384" cy="444101"/>
          </a:xfrm>
          <a:prstGeom prst="downArrowCallout">
            <a:avLst/>
          </a:prstGeom>
          <a:solidFill>
            <a:srgbClr val="7CEB99"/>
          </a:solidFill>
        </p:spPr>
        <p:style>
          <a:lnRef idx="2">
            <a:schemeClr val="accent6"/>
          </a:lnRef>
          <a:fillRef idx="1">
            <a:schemeClr val="lt1"/>
          </a:fillRef>
          <a:effectRef idx="0">
            <a:schemeClr val="accent6"/>
          </a:effectRef>
          <a:fontRef idx="minor">
            <a:schemeClr val="dk1"/>
          </a:fontRef>
        </p:style>
        <p:txBody>
          <a:bodyPr rtlCol="0" anchor="ctr"/>
          <a:lstStyle/>
          <a:p>
            <a:pPr algn="ctr"/>
            <a:r>
              <a:rPr lang="fa-IR" sz="1400" b="1" dirty="0">
                <a:solidFill>
                  <a:schemeClr val="dk1"/>
                </a:solidFill>
                <a:cs typeface="B Nazanin" panose="00000400000000000000" pitchFamily="2" charset="-78"/>
              </a:rPr>
              <a:t>تغییر کاربری</a:t>
            </a:r>
            <a:endParaRPr lang="en-US" sz="1400" b="1" dirty="0">
              <a:solidFill>
                <a:schemeClr val="dk1"/>
              </a:solidFill>
              <a:cs typeface="B Nazanin" panose="00000400000000000000" pitchFamily="2" charset="-78"/>
            </a:endParaRPr>
          </a:p>
        </p:txBody>
      </p:sp>
      <p:cxnSp>
        <p:nvCxnSpPr>
          <p:cNvPr id="14" name="Connector: Elbow 13">
            <a:extLst>
              <a:ext uri="{FF2B5EF4-FFF2-40B4-BE49-F238E27FC236}">
                <a16:creationId xmlns:a16="http://schemas.microsoft.com/office/drawing/2014/main" id="{CF6C1027-E8D0-5D95-6D24-77B689B69953}"/>
              </a:ext>
            </a:extLst>
          </p:cNvPr>
          <p:cNvCxnSpPr>
            <a:cxnSpLocks/>
          </p:cNvCxnSpPr>
          <p:nvPr/>
        </p:nvCxnSpPr>
        <p:spPr>
          <a:xfrm rot="5400000">
            <a:off x="1008708" y="2460763"/>
            <a:ext cx="1788810" cy="596637"/>
          </a:xfrm>
          <a:prstGeom prst="bentConnector3">
            <a:avLst>
              <a:gd name="adj1" fmla="val 50000"/>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52" name="Callout: Down Arrow 51">
            <a:extLst>
              <a:ext uri="{FF2B5EF4-FFF2-40B4-BE49-F238E27FC236}">
                <a16:creationId xmlns:a16="http://schemas.microsoft.com/office/drawing/2014/main" id="{7A836830-1B92-513D-A47E-6FE7FDB6BE08}"/>
              </a:ext>
            </a:extLst>
          </p:cNvPr>
          <p:cNvSpPr/>
          <p:nvPr/>
        </p:nvSpPr>
        <p:spPr>
          <a:xfrm>
            <a:off x="6635680" y="3992879"/>
            <a:ext cx="1080651" cy="315585"/>
          </a:xfrm>
          <a:prstGeom prst="downArrowCallout">
            <a:avLst/>
          </a:prstGeom>
          <a:solidFill>
            <a:srgbClr val="7CEB99"/>
          </a:solidFill>
        </p:spPr>
        <p:style>
          <a:lnRef idx="2">
            <a:schemeClr val="accent6"/>
          </a:lnRef>
          <a:fillRef idx="1">
            <a:schemeClr val="lt1"/>
          </a:fillRef>
          <a:effectRef idx="0">
            <a:schemeClr val="accent6"/>
          </a:effectRef>
          <a:fontRef idx="minor">
            <a:schemeClr val="dk1"/>
          </a:fontRef>
        </p:style>
        <p:txBody>
          <a:bodyPr rtlCol="0" anchor="ctr"/>
          <a:lstStyle/>
          <a:p>
            <a:pPr algn="ctr"/>
            <a:r>
              <a:rPr lang="fa-IR" sz="1000" b="1" dirty="0">
                <a:solidFill>
                  <a:schemeClr val="dk1"/>
                </a:solidFill>
                <a:cs typeface="B Nazanin" panose="00000400000000000000" pitchFamily="2" charset="-78"/>
              </a:rPr>
              <a:t>قوانین</a:t>
            </a:r>
          </a:p>
        </p:txBody>
      </p:sp>
      <p:sp>
        <p:nvSpPr>
          <p:cNvPr id="54" name="Rectangle: Rounded Corners 53">
            <a:extLst>
              <a:ext uri="{FF2B5EF4-FFF2-40B4-BE49-F238E27FC236}">
                <a16:creationId xmlns:a16="http://schemas.microsoft.com/office/drawing/2014/main" id="{310C876F-976D-C6BA-4E48-F5EF43375F99}"/>
              </a:ext>
            </a:extLst>
          </p:cNvPr>
          <p:cNvSpPr/>
          <p:nvPr/>
        </p:nvSpPr>
        <p:spPr>
          <a:xfrm>
            <a:off x="3078777" y="2261377"/>
            <a:ext cx="1199922" cy="295253"/>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fa-IR" sz="1400" b="1" dirty="0">
                <a:solidFill>
                  <a:schemeClr val="dk1"/>
                </a:solidFill>
                <a:cs typeface="B Nazanin" panose="00000400000000000000" pitchFamily="2" charset="-78"/>
              </a:rPr>
              <a:t>تخریب خاک</a:t>
            </a:r>
            <a:endParaRPr lang="en-US" sz="1400" b="1" dirty="0">
              <a:solidFill>
                <a:schemeClr val="dk1"/>
              </a:solidFill>
              <a:cs typeface="B Nazanin" panose="00000400000000000000" pitchFamily="2" charset="-78"/>
            </a:endParaRPr>
          </a:p>
        </p:txBody>
      </p:sp>
      <p:sp>
        <p:nvSpPr>
          <p:cNvPr id="55" name="Arrow: Pentagon 54">
            <a:extLst>
              <a:ext uri="{FF2B5EF4-FFF2-40B4-BE49-F238E27FC236}">
                <a16:creationId xmlns:a16="http://schemas.microsoft.com/office/drawing/2014/main" id="{3E2759BE-66C7-587E-7FF1-D574D742FACD}"/>
              </a:ext>
            </a:extLst>
          </p:cNvPr>
          <p:cNvSpPr/>
          <p:nvPr/>
        </p:nvSpPr>
        <p:spPr>
          <a:xfrm flipH="1">
            <a:off x="7765267" y="2307481"/>
            <a:ext cx="1191138" cy="295253"/>
          </a:xfrm>
          <a:prstGeom prst="homePlate">
            <a:avLst/>
          </a:prstGeom>
          <a:solidFill>
            <a:srgbClr val="ED0000"/>
          </a:solidFill>
          <a:ln>
            <a:noFill/>
          </a:ln>
        </p:spPr>
        <p:style>
          <a:lnRef idx="2">
            <a:schemeClr val="accent1">
              <a:shade val="15000"/>
            </a:schemeClr>
          </a:lnRef>
          <a:fillRef idx="1">
            <a:schemeClr val="accent1"/>
          </a:fillRef>
          <a:effectRef idx="0">
            <a:schemeClr val="accent1"/>
          </a:effectRef>
          <a:fontRef idx="minor">
            <a:schemeClr val="lt1"/>
          </a:fontRef>
        </p:style>
        <p:txBody>
          <a:bodyPr lIns="36000" tIns="36000" rIns="36000" bIns="36000" rtlCol="0" anchor="ctr"/>
          <a:lstStyle/>
          <a:p>
            <a:pPr algn="ctr">
              <a:lnSpc>
                <a:spcPct val="80000"/>
              </a:lnSpc>
            </a:pPr>
            <a:r>
              <a:rPr lang="fa-IR" sz="1100" b="1" dirty="0">
                <a:cs typeface="B Nazanin" panose="00000400000000000000" pitchFamily="2" charset="-78"/>
              </a:rPr>
              <a:t>عوامل تحدیدکننده</a:t>
            </a:r>
            <a:endParaRPr lang="en-US" sz="1100" b="1" dirty="0">
              <a:cs typeface="B Nazanin" panose="00000400000000000000" pitchFamily="2" charset="-78"/>
            </a:endParaRPr>
          </a:p>
        </p:txBody>
      </p:sp>
      <p:sp>
        <p:nvSpPr>
          <p:cNvPr id="56" name="Arrow: Pentagon 55">
            <a:extLst>
              <a:ext uri="{FF2B5EF4-FFF2-40B4-BE49-F238E27FC236}">
                <a16:creationId xmlns:a16="http://schemas.microsoft.com/office/drawing/2014/main" id="{904A1B21-3261-303B-6D34-DF98013939A7}"/>
              </a:ext>
            </a:extLst>
          </p:cNvPr>
          <p:cNvSpPr/>
          <p:nvPr/>
        </p:nvSpPr>
        <p:spPr>
          <a:xfrm flipH="1">
            <a:off x="7772268" y="2954534"/>
            <a:ext cx="1191138" cy="295253"/>
          </a:xfrm>
          <a:prstGeom prst="homePlate">
            <a:avLst/>
          </a:prstGeom>
          <a:solidFill>
            <a:srgbClr val="ED0000"/>
          </a:solidFill>
          <a:ln>
            <a:noFill/>
          </a:ln>
        </p:spPr>
        <p:style>
          <a:lnRef idx="2">
            <a:schemeClr val="accent1">
              <a:shade val="15000"/>
            </a:schemeClr>
          </a:lnRef>
          <a:fillRef idx="1">
            <a:schemeClr val="accent1"/>
          </a:fillRef>
          <a:effectRef idx="0">
            <a:schemeClr val="accent1"/>
          </a:effectRef>
          <a:fontRef idx="minor">
            <a:schemeClr val="lt1"/>
          </a:fontRef>
        </p:style>
        <p:txBody>
          <a:bodyPr lIns="36000" tIns="36000" rIns="36000" bIns="36000" rtlCol="0" anchor="ctr"/>
          <a:lstStyle/>
          <a:p>
            <a:pPr algn="ctr">
              <a:lnSpc>
                <a:spcPct val="80000"/>
              </a:lnSpc>
            </a:pPr>
            <a:r>
              <a:rPr lang="fa-IR" sz="1100" b="1" dirty="0">
                <a:cs typeface="B Nazanin" panose="00000400000000000000" pitchFamily="2" charset="-78"/>
              </a:rPr>
              <a:t>عوامل ایجاد کننده و تأثیر پذیرنده</a:t>
            </a:r>
            <a:endParaRPr lang="en-US" sz="1100" b="1" dirty="0">
              <a:cs typeface="B Nazanin" panose="00000400000000000000" pitchFamily="2" charset="-78"/>
            </a:endParaRPr>
          </a:p>
        </p:txBody>
      </p:sp>
      <p:sp>
        <p:nvSpPr>
          <p:cNvPr id="61" name="Rectangle: Rounded Corners 60">
            <a:extLst>
              <a:ext uri="{FF2B5EF4-FFF2-40B4-BE49-F238E27FC236}">
                <a16:creationId xmlns:a16="http://schemas.microsoft.com/office/drawing/2014/main" id="{6ED5049E-E988-F3E4-22E7-EBEB568A98BF}"/>
              </a:ext>
            </a:extLst>
          </p:cNvPr>
          <p:cNvSpPr/>
          <p:nvPr/>
        </p:nvSpPr>
        <p:spPr>
          <a:xfrm rot="16200000">
            <a:off x="7075393" y="3921939"/>
            <a:ext cx="213359" cy="1087380"/>
          </a:xfrm>
          <a:prstGeom prst="roundRect">
            <a:avLst>
              <a:gd name="adj" fmla="val 6141"/>
            </a:avLst>
          </a:prstGeom>
          <a:solidFill>
            <a:schemeClr val="bg1">
              <a:lumMod val="65000"/>
            </a:schemeClr>
          </a:solidFill>
          <a:ln>
            <a:noFill/>
          </a:ln>
        </p:spPr>
        <p:style>
          <a:lnRef idx="2">
            <a:schemeClr val="accent6"/>
          </a:lnRef>
          <a:fillRef idx="1">
            <a:schemeClr val="lt1"/>
          </a:fillRef>
          <a:effectRef idx="0">
            <a:schemeClr val="accent6"/>
          </a:effectRef>
          <a:fontRef idx="minor">
            <a:schemeClr val="dk1"/>
          </a:fontRef>
        </p:style>
        <p:txBody>
          <a:bodyPr vert="vert" lIns="36000" tIns="36000" rIns="36000" bIns="36000" rtlCol="0" anchor="ctr"/>
          <a:lstStyle/>
          <a:p>
            <a:pPr algn="ctr" rtl="1">
              <a:lnSpc>
                <a:spcPct val="80000"/>
              </a:lnSpc>
            </a:pPr>
            <a:r>
              <a:rPr lang="fa-IR" sz="800" dirty="0">
                <a:solidFill>
                  <a:schemeClr val="tx1"/>
                </a:solidFill>
                <a:cs typeface="B Zar" panose="00000400000000000000" pitchFamily="2" charset="-78"/>
              </a:rPr>
              <a:t>خلاء‌های قانونی در تغییر کاربری و یکپارچگی اراضی</a:t>
            </a:r>
            <a:endParaRPr lang="fa-IR" sz="700" dirty="0">
              <a:solidFill>
                <a:schemeClr val="tx1"/>
              </a:solidFill>
              <a:cs typeface="B Zar" panose="00000400000000000000" pitchFamily="2" charset="-78"/>
            </a:endParaRPr>
          </a:p>
        </p:txBody>
      </p:sp>
      <p:sp>
        <p:nvSpPr>
          <p:cNvPr id="63" name="Callout: Down Arrow 62">
            <a:extLst>
              <a:ext uri="{FF2B5EF4-FFF2-40B4-BE49-F238E27FC236}">
                <a16:creationId xmlns:a16="http://schemas.microsoft.com/office/drawing/2014/main" id="{05F94516-5461-458A-B7F9-0DF6731F9122}"/>
              </a:ext>
            </a:extLst>
          </p:cNvPr>
          <p:cNvSpPr/>
          <p:nvPr/>
        </p:nvSpPr>
        <p:spPr>
          <a:xfrm>
            <a:off x="3070025" y="3425344"/>
            <a:ext cx="4613221" cy="505378"/>
          </a:xfrm>
          <a:prstGeom prst="downArrowCallout">
            <a:avLst/>
          </a:prstGeom>
          <a:solidFill>
            <a:srgbClr val="7CEB99"/>
          </a:solidFill>
        </p:spPr>
        <p:style>
          <a:lnRef idx="2">
            <a:schemeClr val="accent6"/>
          </a:lnRef>
          <a:fillRef idx="1">
            <a:schemeClr val="lt1"/>
          </a:fillRef>
          <a:effectRef idx="0">
            <a:schemeClr val="accent6"/>
          </a:effectRef>
          <a:fontRef idx="minor">
            <a:schemeClr val="dk1"/>
          </a:fontRef>
        </p:style>
        <p:txBody>
          <a:bodyPr rtlCol="0" anchor="ctr"/>
          <a:lstStyle/>
          <a:p>
            <a:pPr algn="ctr"/>
            <a:r>
              <a:rPr lang="fa-IR" sz="1000" b="1" dirty="0">
                <a:solidFill>
                  <a:schemeClr val="dk1"/>
                </a:solidFill>
                <a:cs typeface="B Nazanin" panose="00000400000000000000" pitchFamily="2" charset="-78"/>
              </a:rPr>
              <a:t>ساختارهای نهادی</a:t>
            </a:r>
          </a:p>
          <a:p>
            <a:pPr algn="ctr"/>
            <a:r>
              <a:rPr lang="fa-IR" sz="900" b="1" dirty="0">
                <a:solidFill>
                  <a:schemeClr val="dk1"/>
                </a:solidFill>
                <a:cs typeface="B Nazanin" panose="00000400000000000000" pitchFamily="2" charset="-78"/>
              </a:rPr>
              <a:t> (قوانین، ضوابط و ساختارها)</a:t>
            </a:r>
            <a:endParaRPr lang="en-US" sz="900" b="1" dirty="0">
              <a:solidFill>
                <a:schemeClr val="dk1"/>
              </a:solidFill>
              <a:cs typeface="B Nazanin" panose="00000400000000000000" pitchFamily="2" charset="-78"/>
            </a:endParaRPr>
          </a:p>
        </p:txBody>
      </p:sp>
      <p:sp>
        <p:nvSpPr>
          <p:cNvPr id="2048" name="Arrow: Pentagon 2047">
            <a:extLst>
              <a:ext uri="{FF2B5EF4-FFF2-40B4-BE49-F238E27FC236}">
                <a16:creationId xmlns:a16="http://schemas.microsoft.com/office/drawing/2014/main" id="{763DA0FE-FEC0-1796-4962-2F16A69A0D77}"/>
              </a:ext>
            </a:extLst>
          </p:cNvPr>
          <p:cNvSpPr/>
          <p:nvPr/>
        </p:nvSpPr>
        <p:spPr>
          <a:xfrm flipH="1">
            <a:off x="7772268" y="3464253"/>
            <a:ext cx="1191138" cy="295253"/>
          </a:xfrm>
          <a:prstGeom prst="homePlate">
            <a:avLst/>
          </a:prstGeom>
          <a:solidFill>
            <a:srgbClr val="ED0000"/>
          </a:solidFill>
          <a:ln>
            <a:noFill/>
          </a:ln>
        </p:spPr>
        <p:style>
          <a:lnRef idx="2">
            <a:schemeClr val="accent1">
              <a:shade val="15000"/>
            </a:schemeClr>
          </a:lnRef>
          <a:fillRef idx="1">
            <a:schemeClr val="accent1"/>
          </a:fillRef>
          <a:effectRef idx="0">
            <a:schemeClr val="accent1"/>
          </a:effectRef>
          <a:fontRef idx="minor">
            <a:schemeClr val="lt1"/>
          </a:fontRef>
        </p:style>
        <p:txBody>
          <a:bodyPr lIns="36000" tIns="36000" rIns="36000" bIns="36000" rtlCol="0" anchor="ctr"/>
          <a:lstStyle/>
          <a:p>
            <a:pPr algn="ctr">
              <a:lnSpc>
                <a:spcPct val="80000"/>
              </a:lnSpc>
            </a:pPr>
            <a:r>
              <a:rPr lang="fa-IR" sz="1100" b="1" dirty="0">
                <a:cs typeface="B Nazanin" panose="00000400000000000000" pitchFamily="2" charset="-78"/>
              </a:rPr>
              <a:t>محور اصلی پژوهش</a:t>
            </a:r>
            <a:endParaRPr lang="en-US" sz="1100" b="1" dirty="0">
              <a:cs typeface="B Nazanin" panose="00000400000000000000" pitchFamily="2" charset="-78"/>
            </a:endParaRPr>
          </a:p>
        </p:txBody>
      </p:sp>
      <p:sp>
        <p:nvSpPr>
          <p:cNvPr id="2056" name="Rectangle: Rounded Corners 2055">
            <a:extLst>
              <a:ext uri="{FF2B5EF4-FFF2-40B4-BE49-F238E27FC236}">
                <a16:creationId xmlns:a16="http://schemas.microsoft.com/office/drawing/2014/main" id="{F8D98EAB-FF54-BE03-A5B9-A4EF2C0E7B35}"/>
              </a:ext>
            </a:extLst>
          </p:cNvPr>
          <p:cNvSpPr/>
          <p:nvPr/>
        </p:nvSpPr>
        <p:spPr>
          <a:xfrm>
            <a:off x="4227715" y="2762200"/>
            <a:ext cx="1086900" cy="617202"/>
          </a:xfrm>
          <a:prstGeom prst="roundRect">
            <a:avLst/>
          </a:prstGeom>
        </p:spPr>
        <p:style>
          <a:lnRef idx="2">
            <a:schemeClr val="accent6"/>
          </a:lnRef>
          <a:fillRef idx="1">
            <a:schemeClr val="lt1"/>
          </a:fillRef>
          <a:effectRef idx="0">
            <a:schemeClr val="accent6"/>
          </a:effectRef>
          <a:fontRef idx="minor">
            <a:schemeClr val="dk1"/>
          </a:fontRef>
        </p:style>
        <p:txBody>
          <a:bodyPr lIns="0" tIns="0" rIns="0" bIns="0" rtlCol="0" anchor="t" anchorCtr="0"/>
          <a:lstStyle/>
          <a:p>
            <a:pPr algn="ctr">
              <a:lnSpc>
                <a:spcPct val="80000"/>
              </a:lnSpc>
            </a:pPr>
            <a:r>
              <a:rPr lang="fa-IR" sz="1200" b="1" dirty="0">
                <a:solidFill>
                  <a:schemeClr val="dk1"/>
                </a:solidFill>
                <a:cs typeface="B Nazanin" panose="00000400000000000000" pitchFamily="2" charset="-78"/>
              </a:rPr>
              <a:t>فرهنگی و اجتماعی</a:t>
            </a:r>
            <a:br>
              <a:rPr lang="fa-IR" sz="1200" b="1" dirty="0">
                <a:solidFill>
                  <a:schemeClr val="dk1"/>
                </a:solidFill>
                <a:cs typeface="B Nazanin" panose="00000400000000000000" pitchFamily="2" charset="-78"/>
              </a:rPr>
            </a:br>
            <a:r>
              <a:rPr lang="fa-IR" sz="1050" dirty="0">
                <a:cs typeface="B Nazanin" panose="00000400000000000000" pitchFamily="2" charset="-78"/>
              </a:rPr>
              <a:t>(افزایش جمعیت، مهاجرت، گردشگری، خانه دوم، باغ ویلا، ...)</a:t>
            </a:r>
            <a:endParaRPr lang="fa-IR" sz="1200" dirty="0">
              <a:solidFill>
                <a:schemeClr val="dk1"/>
              </a:solidFill>
              <a:cs typeface="B Nazanin" panose="00000400000000000000" pitchFamily="2" charset="-78"/>
            </a:endParaRPr>
          </a:p>
        </p:txBody>
      </p:sp>
      <p:sp>
        <p:nvSpPr>
          <p:cNvPr id="2057" name="Rectangle: Rounded Corners 2056">
            <a:extLst>
              <a:ext uri="{FF2B5EF4-FFF2-40B4-BE49-F238E27FC236}">
                <a16:creationId xmlns:a16="http://schemas.microsoft.com/office/drawing/2014/main" id="{08717AAD-A9CD-7507-D777-ECEACC91AEE4}"/>
              </a:ext>
            </a:extLst>
          </p:cNvPr>
          <p:cNvSpPr/>
          <p:nvPr/>
        </p:nvSpPr>
        <p:spPr>
          <a:xfrm>
            <a:off x="6519229" y="2756732"/>
            <a:ext cx="1191138" cy="617202"/>
          </a:xfrm>
          <a:prstGeom prst="roundRect">
            <a:avLst/>
          </a:prstGeom>
        </p:spPr>
        <p:style>
          <a:lnRef idx="2">
            <a:schemeClr val="accent6"/>
          </a:lnRef>
          <a:fillRef idx="1">
            <a:schemeClr val="lt1"/>
          </a:fillRef>
          <a:effectRef idx="0">
            <a:schemeClr val="accent6"/>
          </a:effectRef>
          <a:fontRef idx="minor">
            <a:schemeClr val="dk1"/>
          </a:fontRef>
        </p:style>
        <p:txBody>
          <a:bodyPr lIns="0" tIns="0" rIns="0" bIns="0" rtlCol="0" anchor="t" anchorCtr="0"/>
          <a:lstStyle/>
          <a:p>
            <a:pPr algn="ctr">
              <a:lnSpc>
                <a:spcPct val="80000"/>
              </a:lnSpc>
            </a:pPr>
            <a:r>
              <a:rPr lang="fa-IR" sz="1200" b="1" dirty="0">
                <a:solidFill>
                  <a:schemeClr val="dk1"/>
                </a:solidFill>
                <a:cs typeface="B Nazanin" panose="00000400000000000000" pitchFamily="2" charset="-78"/>
              </a:rPr>
              <a:t>محیطی و کالبدی</a:t>
            </a:r>
          </a:p>
          <a:p>
            <a:pPr algn="ctr">
              <a:lnSpc>
                <a:spcPct val="80000"/>
              </a:lnSpc>
            </a:pPr>
            <a:r>
              <a:rPr lang="fa-IR" sz="900" dirty="0">
                <a:cs typeface="B Nazanin" panose="00000400000000000000" pitchFamily="2" charset="-78"/>
              </a:rPr>
              <a:t>(تغییرات محیطی، طرح‌ها و پروژه‌های شهری و روستایی، پروژه های زیرساختی و ...)</a:t>
            </a:r>
            <a:endParaRPr lang="fa-IR" sz="900" dirty="0">
              <a:solidFill>
                <a:schemeClr val="dk1"/>
              </a:solidFill>
              <a:cs typeface="B Nazanin" panose="00000400000000000000" pitchFamily="2" charset="-78"/>
            </a:endParaRPr>
          </a:p>
        </p:txBody>
      </p:sp>
      <p:sp>
        <p:nvSpPr>
          <p:cNvPr id="2058" name="Rectangle: Rounded Corners 2057">
            <a:extLst>
              <a:ext uri="{FF2B5EF4-FFF2-40B4-BE49-F238E27FC236}">
                <a16:creationId xmlns:a16="http://schemas.microsoft.com/office/drawing/2014/main" id="{724FEA6E-16AC-F5A6-4D6A-E0F8D0F1EF42}"/>
              </a:ext>
            </a:extLst>
          </p:cNvPr>
          <p:cNvSpPr/>
          <p:nvPr/>
        </p:nvSpPr>
        <p:spPr>
          <a:xfrm>
            <a:off x="3070025" y="2761133"/>
            <a:ext cx="1115604" cy="617202"/>
          </a:xfrm>
          <a:prstGeom prst="roundRect">
            <a:avLst/>
          </a:prstGeom>
        </p:spPr>
        <p:style>
          <a:lnRef idx="2">
            <a:schemeClr val="accent6"/>
          </a:lnRef>
          <a:fillRef idx="1">
            <a:schemeClr val="lt1"/>
          </a:fillRef>
          <a:effectRef idx="0">
            <a:schemeClr val="accent6"/>
          </a:effectRef>
          <a:fontRef idx="minor">
            <a:schemeClr val="dk1"/>
          </a:fontRef>
        </p:style>
        <p:txBody>
          <a:bodyPr lIns="0" tIns="0" rIns="0" bIns="0" rtlCol="0" anchor="t" anchorCtr="0"/>
          <a:lstStyle/>
          <a:p>
            <a:pPr algn="ctr">
              <a:lnSpc>
                <a:spcPct val="80000"/>
              </a:lnSpc>
            </a:pPr>
            <a:r>
              <a:rPr lang="fa-IR" sz="1200" b="1" dirty="0">
                <a:solidFill>
                  <a:schemeClr val="dk1"/>
                </a:solidFill>
                <a:cs typeface="B Nazanin" panose="00000400000000000000" pitchFamily="2" charset="-78"/>
              </a:rPr>
              <a:t>سیاسی و حقوقی</a:t>
            </a:r>
          </a:p>
          <a:p>
            <a:pPr algn="ctr">
              <a:lnSpc>
                <a:spcPct val="80000"/>
              </a:lnSpc>
            </a:pPr>
            <a:r>
              <a:rPr lang="fa-IR" sz="1050" dirty="0">
                <a:cs typeface="B Nazanin" panose="00000400000000000000" pitchFamily="2" charset="-78"/>
              </a:rPr>
              <a:t>(قوانین، ارتقاء واحدهای سیاسی، ...)</a:t>
            </a:r>
            <a:endParaRPr lang="fa-IR" sz="1050" dirty="0">
              <a:solidFill>
                <a:schemeClr val="dk1"/>
              </a:solidFill>
              <a:cs typeface="B Nazanin" panose="00000400000000000000" pitchFamily="2" charset="-78"/>
            </a:endParaRPr>
          </a:p>
        </p:txBody>
      </p:sp>
      <p:sp>
        <p:nvSpPr>
          <p:cNvPr id="2059" name="Rectangle: Rounded Corners 2058">
            <a:extLst>
              <a:ext uri="{FF2B5EF4-FFF2-40B4-BE49-F238E27FC236}">
                <a16:creationId xmlns:a16="http://schemas.microsoft.com/office/drawing/2014/main" id="{4676CEF5-4554-4041-F6C8-3A4EBDE40100}"/>
              </a:ext>
            </a:extLst>
          </p:cNvPr>
          <p:cNvSpPr/>
          <p:nvPr/>
        </p:nvSpPr>
        <p:spPr>
          <a:xfrm>
            <a:off x="5359120" y="2757946"/>
            <a:ext cx="1115604" cy="617202"/>
          </a:xfrm>
          <a:prstGeom prst="roundRect">
            <a:avLst/>
          </a:prstGeom>
        </p:spPr>
        <p:style>
          <a:lnRef idx="2">
            <a:schemeClr val="accent6"/>
          </a:lnRef>
          <a:fillRef idx="1">
            <a:schemeClr val="lt1"/>
          </a:fillRef>
          <a:effectRef idx="0">
            <a:schemeClr val="accent6"/>
          </a:effectRef>
          <a:fontRef idx="minor">
            <a:schemeClr val="dk1"/>
          </a:fontRef>
        </p:style>
        <p:txBody>
          <a:bodyPr lIns="0" tIns="0" rIns="0" bIns="0" rtlCol="0" anchor="t" anchorCtr="0"/>
          <a:lstStyle/>
          <a:p>
            <a:pPr algn="ctr">
              <a:lnSpc>
                <a:spcPct val="80000"/>
              </a:lnSpc>
            </a:pPr>
            <a:r>
              <a:rPr lang="fa-IR" sz="1200" b="1" dirty="0">
                <a:solidFill>
                  <a:schemeClr val="dk1"/>
                </a:solidFill>
                <a:cs typeface="B Nazanin" panose="00000400000000000000" pitchFamily="2" charset="-78"/>
              </a:rPr>
              <a:t>اقتصادی</a:t>
            </a:r>
          </a:p>
          <a:p>
            <a:pPr algn="ctr">
              <a:lnSpc>
                <a:spcPct val="80000"/>
              </a:lnSpc>
            </a:pPr>
            <a:r>
              <a:rPr lang="fa-IR" sz="900" dirty="0">
                <a:cs typeface="B Nazanin" panose="00000400000000000000" pitchFamily="2" charset="-78"/>
              </a:rPr>
              <a:t>(کشاورزی، صنعت، خدمات)</a:t>
            </a:r>
            <a:endParaRPr lang="fa-IR" sz="900" dirty="0">
              <a:solidFill>
                <a:schemeClr val="dk1"/>
              </a:solidFill>
              <a:cs typeface="B Nazanin" panose="00000400000000000000" pitchFamily="2" charset="-78"/>
            </a:endParaRPr>
          </a:p>
        </p:txBody>
      </p:sp>
      <p:sp>
        <p:nvSpPr>
          <p:cNvPr id="2061" name="Rectangle: Rounded Corners 2060">
            <a:extLst>
              <a:ext uri="{FF2B5EF4-FFF2-40B4-BE49-F238E27FC236}">
                <a16:creationId xmlns:a16="http://schemas.microsoft.com/office/drawing/2014/main" id="{8836DC08-1757-80D4-5114-DCEDE140237A}"/>
              </a:ext>
            </a:extLst>
          </p:cNvPr>
          <p:cNvSpPr/>
          <p:nvPr/>
        </p:nvSpPr>
        <p:spPr>
          <a:xfrm rot="16200000">
            <a:off x="7074042" y="4145621"/>
            <a:ext cx="213361" cy="1090080"/>
          </a:xfrm>
          <a:prstGeom prst="roundRect">
            <a:avLst>
              <a:gd name="adj" fmla="val 6141"/>
            </a:avLst>
          </a:prstGeom>
          <a:solidFill>
            <a:schemeClr val="bg1">
              <a:lumMod val="65000"/>
            </a:schemeClr>
          </a:solidFill>
          <a:ln>
            <a:noFill/>
          </a:ln>
        </p:spPr>
        <p:style>
          <a:lnRef idx="2">
            <a:schemeClr val="accent6"/>
          </a:lnRef>
          <a:fillRef idx="1">
            <a:schemeClr val="lt1"/>
          </a:fillRef>
          <a:effectRef idx="0">
            <a:schemeClr val="accent6"/>
          </a:effectRef>
          <a:fontRef idx="minor">
            <a:schemeClr val="dk1"/>
          </a:fontRef>
        </p:style>
        <p:txBody>
          <a:bodyPr vert="vert" lIns="36000" tIns="36000" rIns="36000" bIns="36000" rtlCol="0" anchor="ctr"/>
          <a:lstStyle/>
          <a:p>
            <a:pPr algn="ctr" rtl="1">
              <a:lnSpc>
                <a:spcPct val="80000"/>
              </a:lnSpc>
            </a:pPr>
            <a:r>
              <a:rPr lang="fa-IR" sz="800" dirty="0">
                <a:solidFill>
                  <a:schemeClr val="tx1"/>
                </a:solidFill>
                <a:cs typeface="B Zar" panose="00000400000000000000" pitchFamily="2" charset="-78"/>
              </a:rPr>
              <a:t>ضعف ضوابط و آیین‌نامه‌های اجرایی</a:t>
            </a:r>
          </a:p>
        </p:txBody>
      </p:sp>
      <p:sp>
        <p:nvSpPr>
          <p:cNvPr id="2062" name="Rectangle: Rounded Corners 2061">
            <a:extLst>
              <a:ext uri="{FF2B5EF4-FFF2-40B4-BE49-F238E27FC236}">
                <a16:creationId xmlns:a16="http://schemas.microsoft.com/office/drawing/2014/main" id="{B2261171-90C8-4B8C-D4D9-707FFAB89D9F}"/>
              </a:ext>
            </a:extLst>
          </p:cNvPr>
          <p:cNvSpPr/>
          <p:nvPr/>
        </p:nvSpPr>
        <p:spPr>
          <a:xfrm rot="16200000">
            <a:off x="7070322" y="4371816"/>
            <a:ext cx="213361" cy="1097517"/>
          </a:xfrm>
          <a:prstGeom prst="roundRect">
            <a:avLst>
              <a:gd name="adj" fmla="val 6141"/>
            </a:avLst>
          </a:prstGeom>
          <a:solidFill>
            <a:schemeClr val="bg1">
              <a:lumMod val="65000"/>
            </a:schemeClr>
          </a:solidFill>
          <a:ln>
            <a:noFill/>
          </a:ln>
        </p:spPr>
        <p:style>
          <a:lnRef idx="2">
            <a:schemeClr val="accent6"/>
          </a:lnRef>
          <a:fillRef idx="1">
            <a:schemeClr val="lt1"/>
          </a:fillRef>
          <a:effectRef idx="0">
            <a:schemeClr val="accent6"/>
          </a:effectRef>
          <a:fontRef idx="minor">
            <a:schemeClr val="dk1"/>
          </a:fontRef>
        </p:style>
        <p:txBody>
          <a:bodyPr vert="vert" lIns="36000" tIns="36000" rIns="36000" bIns="36000" rtlCol="0" anchor="ctr"/>
          <a:lstStyle/>
          <a:p>
            <a:pPr algn="ctr" rtl="1">
              <a:lnSpc>
                <a:spcPct val="80000"/>
              </a:lnSpc>
            </a:pPr>
            <a:r>
              <a:rPr lang="fa-IR" sz="800" dirty="0">
                <a:solidFill>
                  <a:schemeClr val="tx1"/>
                </a:solidFill>
                <a:cs typeface="B Zar" panose="00000400000000000000" pitchFamily="2" charset="-78"/>
              </a:rPr>
              <a:t>احکام </a:t>
            </a:r>
            <a:r>
              <a:rPr lang="fa-IR" sz="800">
                <a:solidFill>
                  <a:schemeClr val="tx1"/>
                </a:solidFill>
                <a:cs typeface="B Zar" panose="00000400000000000000" pitchFamily="2" charset="-78"/>
              </a:rPr>
              <a:t>قضایی متعارض</a:t>
            </a:r>
            <a:endParaRPr lang="fa-IR" sz="800" dirty="0">
              <a:solidFill>
                <a:schemeClr val="tx1"/>
              </a:solidFill>
              <a:cs typeface="B Zar" panose="00000400000000000000" pitchFamily="2" charset="-78"/>
            </a:endParaRPr>
          </a:p>
        </p:txBody>
      </p:sp>
      <p:sp>
        <p:nvSpPr>
          <p:cNvPr id="2063" name="Callout: Down Arrow 2062">
            <a:extLst>
              <a:ext uri="{FF2B5EF4-FFF2-40B4-BE49-F238E27FC236}">
                <a16:creationId xmlns:a16="http://schemas.microsoft.com/office/drawing/2014/main" id="{DC2AC910-70A1-D95D-254F-88F00F6BBB4E}"/>
              </a:ext>
            </a:extLst>
          </p:cNvPr>
          <p:cNvSpPr/>
          <p:nvPr/>
        </p:nvSpPr>
        <p:spPr>
          <a:xfrm>
            <a:off x="5475130" y="3992879"/>
            <a:ext cx="996966" cy="315585"/>
          </a:xfrm>
          <a:prstGeom prst="downArrowCallout">
            <a:avLst/>
          </a:prstGeom>
          <a:solidFill>
            <a:srgbClr val="7CEB99"/>
          </a:solidFill>
        </p:spPr>
        <p:style>
          <a:lnRef idx="2">
            <a:schemeClr val="accent6"/>
          </a:lnRef>
          <a:fillRef idx="1">
            <a:schemeClr val="lt1"/>
          </a:fillRef>
          <a:effectRef idx="0">
            <a:schemeClr val="accent6"/>
          </a:effectRef>
          <a:fontRef idx="minor">
            <a:schemeClr val="dk1"/>
          </a:fontRef>
        </p:style>
        <p:txBody>
          <a:bodyPr rtlCol="0" anchor="ctr"/>
          <a:lstStyle/>
          <a:p>
            <a:pPr algn="ctr"/>
            <a:r>
              <a:rPr lang="fa-IR" sz="1000" b="1" dirty="0">
                <a:solidFill>
                  <a:schemeClr val="dk1"/>
                </a:solidFill>
                <a:cs typeface="B Nazanin" panose="00000400000000000000" pitchFamily="2" charset="-78"/>
              </a:rPr>
              <a:t>دستگاه‌ها و نهادها</a:t>
            </a:r>
          </a:p>
        </p:txBody>
      </p:sp>
      <p:sp>
        <p:nvSpPr>
          <p:cNvPr id="2064" name="Rectangle: Rounded Corners 2063">
            <a:extLst>
              <a:ext uri="{FF2B5EF4-FFF2-40B4-BE49-F238E27FC236}">
                <a16:creationId xmlns:a16="http://schemas.microsoft.com/office/drawing/2014/main" id="{148EB63B-276E-4481-6324-9BADC5CBF7EB}"/>
              </a:ext>
            </a:extLst>
          </p:cNvPr>
          <p:cNvSpPr/>
          <p:nvPr/>
        </p:nvSpPr>
        <p:spPr>
          <a:xfrm rot="16200000">
            <a:off x="5866933" y="3965566"/>
            <a:ext cx="213361" cy="996966"/>
          </a:xfrm>
          <a:prstGeom prst="roundRect">
            <a:avLst>
              <a:gd name="adj" fmla="val 6141"/>
            </a:avLst>
          </a:prstGeom>
          <a:solidFill>
            <a:schemeClr val="bg1">
              <a:lumMod val="65000"/>
            </a:schemeClr>
          </a:solidFill>
          <a:ln>
            <a:noFill/>
          </a:ln>
        </p:spPr>
        <p:style>
          <a:lnRef idx="2">
            <a:schemeClr val="accent6"/>
          </a:lnRef>
          <a:fillRef idx="1">
            <a:schemeClr val="lt1"/>
          </a:fillRef>
          <a:effectRef idx="0">
            <a:schemeClr val="accent6"/>
          </a:effectRef>
          <a:fontRef idx="minor">
            <a:schemeClr val="dk1"/>
          </a:fontRef>
        </p:style>
        <p:txBody>
          <a:bodyPr vert="vert" lIns="36000" tIns="36000" rIns="36000" bIns="36000" rtlCol="0" anchor="ctr"/>
          <a:lstStyle/>
          <a:p>
            <a:pPr algn="ctr" rtl="1">
              <a:lnSpc>
                <a:spcPct val="80000"/>
              </a:lnSpc>
            </a:pPr>
            <a:r>
              <a:rPr lang="fa-IR" sz="800" dirty="0">
                <a:solidFill>
                  <a:schemeClr val="tx1"/>
                </a:solidFill>
                <a:cs typeface="B Zar" panose="00000400000000000000" pitchFamily="2" charset="-78"/>
              </a:rPr>
              <a:t>دستگاه های موازی</a:t>
            </a:r>
          </a:p>
        </p:txBody>
      </p:sp>
      <p:sp>
        <p:nvSpPr>
          <p:cNvPr id="2065" name="Rectangle: Rounded Corners 2064">
            <a:extLst>
              <a:ext uri="{FF2B5EF4-FFF2-40B4-BE49-F238E27FC236}">
                <a16:creationId xmlns:a16="http://schemas.microsoft.com/office/drawing/2014/main" id="{80D899E0-BA57-9BAC-C0A8-795582E22CDD}"/>
              </a:ext>
            </a:extLst>
          </p:cNvPr>
          <p:cNvSpPr/>
          <p:nvPr/>
        </p:nvSpPr>
        <p:spPr>
          <a:xfrm rot="5400000" flipH="1" flipV="1">
            <a:off x="5863049" y="4197686"/>
            <a:ext cx="213361" cy="996966"/>
          </a:xfrm>
          <a:prstGeom prst="roundRect">
            <a:avLst>
              <a:gd name="adj" fmla="val 6141"/>
            </a:avLst>
          </a:prstGeom>
          <a:solidFill>
            <a:schemeClr val="bg1">
              <a:lumMod val="65000"/>
            </a:schemeClr>
          </a:solidFill>
          <a:ln>
            <a:noFill/>
          </a:ln>
        </p:spPr>
        <p:style>
          <a:lnRef idx="2">
            <a:schemeClr val="accent6"/>
          </a:lnRef>
          <a:fillRef idx="1">
            <a:schemeClr val="lt1"/>
          </a:fillRef>
          <a:effectRef idx="0">
            <a:schemeClr val="accent6"/>
          </a:effectRef>
          <a:fontRef idx="minor">
            <a:schemeClr val="dk1"/>
          </a:fontRef>
        </p:style>
        <p:txBody>
          <a:bodyPr vert="vert" lIns="36000" tIns="36000" rIns="36000" bIns="36000" rtlCol="0" anchor="ctr"/>
          <a:lstStyle/>
          <a:p>
            <a:pPr algn="ctr" rtl="1">
              <a:lnSpc>
                <a:spcPct val="80000"/>
              </a:lnSpc>
            </a:pPr>
            <a:r>
              <a:rPr lang="fa-IR" sz="800" dirty="0">
                <a:solidFill>
                  <a:schemeClr val="tx1"/>
                </a:solidFill>
                <a:cs typeface="B Zar" panose="00000400000000000000" pitchFamily="2" charset="-78"/>
              </a:rPr>
              <a:t>ارتباطات منقطع و مجوزهای صوری</a:t>
            </a:r>
          </a:p>
        </p:txBody>
      </p:sp>
      <p:sp>
        <p:nvSpPr>
          <p:cNvPr id="2066" name="Rectangle: Rounded Corners 2065">
            <a:extLst>
              <a:ext uri="{FF2B5EF4-FFF2-40B4-BE49-F238E27FC236}">
                <a16:creationId xmlns:a16="http://schemas.microsoft.com/office/drawing/2014/main" id="{D0185AAB-7062-6404-9BA1-FA8FE2606E7F}"/>
              </a:ext>
            </a:extLst>
          </p:cNvPr>
          <p:cNvSpPr/>
          <p:nvPr/>
        </p:nvSpPr>
        <p:spPr>
          <a:xfrm rot="16200000">
            <a:off x="5863048" y="4426018"/>
            <a:ext cx="213361" cy="996966"/>
          </a:xfrm>
          <a:prstGeom prst="roundRect">
            <a:avLst>
              <a:gd name="adj" fmla="val 6141"/>
            </a:avLst>
          </a:prstGeom>
          <a:solidFill>
            <a:schemeClr val="bg1">
              <a:lumMod val="65000"/>
            </a:schemeClr>
          </a:solidFill>
          <a:ln>
            <a:noFill/>
          </a:ln>
        </p:spPr>
        <p:style>
          <a:lnRef idx="2">
            <a:schemeClr val="accent6"/>
          </a:lnRef>
          <a:fillRef idx="1">
            <a:schemeClr val="lt1"/>
          </a:fillRef>
          <a:effectRef idx="0">
            <a:schemeClr val="accent6"/>
          </a:effectRef>
          <a:fontRef idx="minor">
            <a:schemeClr val="dk1"/>
          </a:fontRef>
        </p:style>
        <p:txBody>
          <a:bodyPr vert="vert" lIns="36000" tIns="36000" rIns="36000" bIns="36000" rtlCol="0" anchor="ctr"/>
          <a:lstStyle/>
          <a:p>
            <a:pPr algn="ctr" rtl="1">
              <a:lnSpc>
                <a:spcPct val="80000"/>
              </a:lnSpc>
            </a:pPr>
            <a:r>
              <a:rPr lang="fa-IR" sz="800" dirty="0">
                <a:solidFill>
                  <a:schemeClr val="tx1"/>
                </a:solidFill>
                <a:cs typeface="B Zar" panose="00000400000000000000" pitchFamily="2" charset="-78"/>
              </a:rPr>
              <a:t>تعصبات و منافع مالی در تغییرات کاربری</a:t>
            </a:r>
          </a:p>
        </p:txBody>
      </p:sp>
      <p:sp>
        <p:nvSpPr>
          <p:cNvPr id="2067" name="Callout: Down Arrow 2066">
            <a:extLst>
              <a:ext uri="{FF2B5EF4-FFF2-40B4-BE49-F238E27FC236}">
                <a16:creationId xmlns:a16="http://schemas.microsoft.com/office/drawing/2014/main" id="{60BC0264-9274-C81D-2E32-1B9AE3F10FFA}"/>
              </a:ext>
            </a:extLst>
          </p:cNvPr>
          <p:cNvSpPr/>
          <p:nvPr/>
        </p:nvSpPr>
        <p:spPr>
          <a:xfrm>
            <a:off x="4250497" y="3992879"/>
            <a:ext cx="1007711" cy="315585"/>
          </a:xfrm>
          <a:prstGeom prst="downArrowCallout">
            <a:avLst/>
          </a:prstGeom>
          <a:solidFill>
            <a:srgbClr val="7CEB99"/>
          </a:solidFill>
        </p:spPr>
        <p:style>
          <a:lnRef idx="2">
            <a:schemeClr val="accent6"/>
          </a:lnRef>
          <a:fillRef idx="1">
            <a:schemeClr val="lt1"/>
          </a:fillRef>
          <a:effectRef idx="0">
            <a:schemeClr val="accent6"/>
          </a:effectRef>
          <a:fontRef idx="minor">
            <a:schemeClr val="dk1"/>
          </a:fontRef>
        </p:style>
        <p:txBody>
          <a:bodyPr rtlCol="0" anchor="ctr"/>
          <a:lstStyle/>
          <a:p>
            <a:pPr algn="ctr"/>
            <a:r>
              <a:rPr lang="fa-IR" sz="1000" b="1" dirty="0">
                <a:solidFill>
                  <a:schemeClr val="dk1"/>
                </a:solidFill>
                <a:cs typeface="B Nazanin" panose="00000400000000000000" pitchFamily="2" charset="-78"/>
              </a:rPr>
              <a:t>فساد</a:t>
            </a:r>
          </a:p>
        </p:txBody>
      </p:sp>
      <p:sp>
        <p:nvSpPr>
          <p:cNvPr id="2072" name="Rectangle: Rounded Corners 2071">
            <a:extLst>
              <a:ext uri="{FF2B5EF4-FFF2-40B4-BE49-F238E27FC236}">
                <a16:creationId xmlns:a16="http://schemas.microsoft.com/office/drawing/2014/main" id="{EB937C71-3BF7-C5B6-2D37-346BD0C4D168}"/>
              </a:ext>
            </a:extLst>
          </p:cNvPr>
          <p:cNvSpPr/>
          <p:nvPr/>
        </p:nvSpPr>
        <p:spPr>
          <a:xfrm rot="16200000">
            <a:off x="5863047" y="4655092"/>
            <a:ext cx="213361" cy="996966"/>
          </a:xfrm>
          <a:prstGeom prst="roundRect">
            <a:avLst>
              <a:gd name="adj" fmla="val 6141"/>
            </a:avLst>
          </a:prstGeom>
          <a:solidFill>
            <a:schemeClr val="bg1">
              <a:lumMod val="65000"/>
            </a:schemeClr>
          </a:solidFill>
          <a:ln>
            <a:noFill/>
          </a:ln>
        </p:spPr>
        <p:style>
          <a:lnRef idx="2">
            <a:schemeClr val="accent6"/>
          </a:lnRef>
          <a:fillRef idx="1">
            <a:schemeClr val="lt1"/>
          </a:fillRef>
          <a:effectRef idx="0">
            <a:schemeClr val="accent6"/>
          </a:effectRef>
          <a:fontRef idx="minor">
            <a:schemeClr val="dk1"/>
          </a:fontRef>
        </p:style>
        <p:txBody>
          <a:bodyPr vert="vert" lIns="36000" tIns="36000" rIns="36000" bIns="36000" rtlCol="0" anchor="ctr"/>
          <a:lstStyle/>
          <a:p>
            <a:pPr algn="ctr" rtl="1">
              <a:lnSpc>
                <a:spcPct val="80000"/>
              </a:lnSpc>
            </a:pPr>
            <a:r>
              <a:rPr lang="fa-IR" sz="800" dirty="0">
                <a:solidFill>
                  <a:schemeClr val="tx1"/>
                </a:solidFill>
                <a:cs typeface="B Zar" panose="00000400000000000000" pitchFamily="2" charset="-78"/>
              </a:rPr>
              <a:t>سوء استفاده های سازمانی</a:t>
            </a:r>
          </a:p>
        </p:txBody>
      </p:sp>
      <p:sp>
        <p:nvSpPr>
          <p:cNvPr id="2073" name="Rectangle: Rounded Corners 2072">
            <a:extLst>
              <a:ext uri="{FF2B5EF4-FFF2-40B4-BE49-F238E27FC236}">
                <a16:creationId xmlns:a16="http://schemas.microsoft.com/office/drawing/2014/main" id="{9C7AE7B2-A906-9BE6-72BE-F8D3BDF03077}"/>
              </a:ext>
            </a:extLst>
          </p:cNvPr>
          <p:cNvSpPr/>
          <p:nvPr/>
        </p:nvSpPr>
        <p:spPr>
          <a:xfrm rot="16200000">
            <a:off x="7070322" y="4610555"/>
            <a:ext cx="213361" cy="1097520"/>
          </a:xfrm>
          <a:prstGeom prst="roundRect">
            <a:avLst>
              <a:gd name="adj" fmla="val 6141"/>
            </a:avLst>
          </a:prstGeom>
          <a:solidFill>
            <a:schemeClr val="bg1">
              <a:lumMod val="65000"/>
            </a:schemeClr>
          </a:solidFill>
          <a:ln>
            <a:noFill/>
          </a:ln>
        </p:spPr>
        <p:style>
          <a:lnRef idx="2">
            <a:schemeClr val="accent6"/>
          </a:lnRef>
          <a:fillRef idx="1">
            <a:schemeClr val="lt1"/>
          </a:fillRef>
          <a:effectRef idx="0">
            <a:schemeClr val="accent6"/>
          </a:effectRef>
          <a:fontRef idx="minor">
            <a:schemeClr val="dk1"/>
          </a:fontRef>
        </p:style>
        <p:txBody>
          <a:bodyPr vert="vert" lIns="36000" tIns="36000" rIns="36000" bIns="36000" rtlCol="0" anchor="ctr"/>
          <a:lstStyle/>
          <a:p>
            <a:pPr algn="ctr" rtl="1">
              <a:lnSpc>
                <a:spcPct val="80000"/>
              </a:lnSpc>
            </a:pPr>
            <a:r>
              <a:rPr lang="fa-IR" sz="800" dirty="0">
                <a:solidFill>
                  <a:schemeClr val="tx1"/>
                </a:solidFill>
                <a:cs typeface="B Zar" panose="00000400000000000000" pitchFamily="2" charset="-78"/>
              </a:rPr>
              <a:t>قوانین ویژه؛ ثبت و انتقال املاک، ارث و حفاظت </a:t>
            </a:r>
            <a:r>
              <a:rPr lang="fa-IR" sz="800">
                <a:solidFill>
                  <a:schemeClr val="tx1"/>
                </a:solidFill>
                <a:cs typeface="B Zar" panose="00000400000000000000" pitchFamily="2" charset="-78"/>
              </a:rPr>
              <a:t>از اراضی</a:t>
            </a:r>
            <a:endParaRPr lang="fa-IR" sz="800" dirty="0">
              <a:solidFill>
                <a:schemeClr val="tx1"/>
              </a:solidFill>
              <a:cs typeface="B Zar" panose="00000400000000000000" pitchFamily="2" charset="-78"/>
            </a:endParaRPr>
          </a:p>
        </p:txBody>
      </p:sp>
      <p:sp>
        <p:nvSpPr>
          <p:cNvPr id="2074" name="Arrow: Pentagon 2073">
            <a:extLst>
              <a:ext uri="{FF2B5EF4-FFF2-40B4-BE49-F238E27FC236}">
                <a16:creationId xmlns:a16="http://schemas.microsoft.com/office/drawing/2014/main" id="{B355DA93-4970-6619-20F2-F0FECFB20D6D}"/>
              </a:ext>
            </a:extLst>
          </p:cNvPr>
          <p:cNvSpPr/>
          <p:nvPr/>
        </p:nvSpPr>
        <p:spPr>
          <a:xfrm flipH="1">
            <a:off x="7775005" y="3944442"/>
            <a:ext cx="1191138" cy="295253"/>
          </a:xfrm>
          <a:prstGeom prst="homePlate">
            <a:avLst/>
          </a:prstGeom>
          <a:solidFill>
            <a:srgbClr val="ED0000"/>
          </a:solidFill>
          <a:ln>
            <a:noFill/>
          </a:ln>
        </p:spPr>
        <p:style>
          <a:lnRef idx="2">
            <a:schemeClr val="accent1">
              <a:shade val="15000"/>
            </a:schemeClr>
          </a:lnRef>
          <a:fillRef idx="1">
            <a:schemeClr val="accent1"/>
          </a:fillRef>
          <a:effectRef idx="0">
            <a:schemeClr val="accent1"/>
          </a:effectRef>
          <a:fontRef idx="minor">
            <a:schemeClr val="lt1"/>
          </a:fontRef>
        </p:style>
        <p:txBody>
          <a:bodyPr lIns="36000" tIns="36000" rIns="36000" bIns="36000" rtlCol="0" anchor="ctr"/>
          <a:lstStyle/>
          <a:p>
            <a:pPr algn="ctr">
              <a:lnSpc>
                <a:spcPct val="80000"/>
              </a:lnSpc>
            </a:pPr>
            <a:r>
              <a:rPr lang="fa-IR" sz="1100" b="1" dirty="0">
                <a:cs typeface="B Nazanin" panose="00000400000000000000" pitchFamily="2" charset="-78"/>
              </a:rPr>
              <a:t>ارکان و ابعاد موضوع</a:t>
            </a:r>
            <a:endParaRPr lang="en-US" sz="1100" b="1" dirty="0">
              <a:cs typeface="B Nazanin" panose="00000400000000000000" pitchFamily="2" charset="-78"/>
            </a:endParaRPr>
          </a:p>
        </p:txBody>
      </p:sp>
      <p:sp>
        <p:nvSpPr>
          <p:cNvPr id="2075" name="Rectangle: Rounded Corners 2074">
            <a:extLst>
              <a:ext uri="{FF2B5EF4-FFF2-40B4-BE49-F238E27FC236}">
                <a16:creationId xmlns:a16="http://schemas.microsoft.com/office/drawing/2014/main" id="{80EC78B6-BA53-B336-E760-36DF983E2F6C}"/>
              </a:ext>
            </a:extLst>
          </p:cNvPr>
          <p:cNvSpPr/>
          <p:nvPr/>
        </p:nvSpPr>
        <p:spPr>
          <a:xfrm rot="16200000">
            <a:off x="5863049" y="4895591"/>
            <a:ext cx="213361" cy="996966"/>
          </a:xfrm>
          <a:prstGeom prst="roundRect">
            <a:avLst>
              <a:gd name="adj" fmla="val 6141"/>
            </a:avLst>
          </a:prstGeom>
          <a:solidFill>
            <a:schemeClr val="bg1">
              <a:lumMod val="65000"/>
            </a:schemeClr>
          </a:solidFill>
          <a:ln>
            <a:noFill/>
          </a:ln>
        </p:spPr>
        <p:style>
          <a:lnRef idx="2">
            <a:schemeClr val="accent6"/>
          </a:lnRef>
          <a:fillRef idx="1">
            <a:schemeClr val="lt1"/>
          </a:fillRef>
          <a:effectRef idx="0">
            <a:schemeClr val="accent6"/>
          </a:effectRef>
          <a:fontRef idx="minor">
            <a:schemeClr val="dk1"/>
          </a:fontRef>
        </p:style>
        <p:txBody>
          <a:bodyPr vert="vert" lIns="36000" tIns="36000" rIns="36000" bIns="36000" rtlCol="0" anchor="ctr"/>
          <a:lstStyle/>
          <a:p>
            <a:pPr algn="ctr" rtl="1">
              <a:lnSpc>
                <a:spcPct val="80000"/>
              </a:lnSpc>
            </a:pPr>
            <a:r>
              <a:rPr lang="fa-IR" sz="800" dirty="0">
                <a:solidFill>
                  <a:schemeClr val="tx1"/>
                </a:solidFill>
                <a:cs typeface="B Zar" panose="00000400000000000000" pitchFamily="2" charset="-78"/>
              </a:rPr>
              <a:t>ضعف نظارت و بازدارنگی از تخلفات</a:t>
            </a:r>
          </a:p>
        </p:txBody>
      </p:sp>
      <p:sp>
        <p:nvSpPr>
          <p:cNvPr id="2076" name="Arrow: Pentagon 2075">
            <a:extLst>
              <a:ext uri="{FF2B5EF4-FFF2-40B4-BE49-F238E27FC236}">
                <a16:creationId xmlns:a16="http://schemas.microsoft.com/office/drawing/2014/main" id="{BBDBB20C-DEA6-4324-187E-E7F1E0ED8F05}"/>
              </a:ext>
            </a:extLst>
          </p:cNvPr>
          <p:cNvSpPr/>
          <p:nvPr/>
        </p:nvSpPr>
        <p:spPr>
          <a:xfrm flipH="1">
            <a:off x="7759314" y="1717050"/>
            <a:ext cx="1191138" cy="295253"/>
          </a:xfrm>
          <a:prstGeom prst="homePlate">
            <a:avLst/>
          </a:prstGeom>
          <a:solidFill>
            <a:srgbClr val="ED0000"/>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lnSpc>
                <a:spcPct val="80000"/>
              </a:lnSpc>
            </a:pPr>
            <a:r>
              <a:rPr lang="fa-IR" sz="1100" b="1" dirty="0">
                <a:cs typeface="B Nazanin" panose="00000400000000000000" pitchFamily="2" charset="-78"/>
              </a:rPr>
              <a:t>مهمترین عنصر</a:t>
            </a:r>
          </a:p>
          <a:p>
            <a:pPr algn="ctr">
              <a:lnSpc>
                <a:spcPct val="80000"/>
              </a:lnSpc>
            </a:pPr>
            <a:r>
              <a:rPr lang="fa-IR" sz="1100" b="1" dirty="0">
                <a:cs typeface="B Nazanin" panose="00000400000000000000" pitchFamily="2" charset="-78"/>
              </a:rPr>
              <a:t> امنیت غذایی</a:t>
            </a:r>
            <a:endParaRPr lang="en-US" sz="1100" b="1" dirty="0">
              <a:cs typeface="B Nazanin" panose="00000400000000000000" pitchFamily="2" charset="-78"/>
            </a:endParaRPr>
          </a:p>
        </p:txBody>
      </p:sp>
      <p:sp>
        <p:nvSpPr>
          <p:cNvPr id="2078" name="Rectangle: Rounded Corners 2077">
            <a:extLst>
              <a:ext uri="{FF2B5EF4-FFF2-40B4-BE49-F238E27FC236}">
                <a16:creationId xmlns:a16="http://schemas.microsoft.com/office/drawing/2014/main" id="{99002A1B-11C4-1207-8D0F-C0E9B3CBB24C}"/>
              </a:ext>
            </a:extLst>
          </p:cNvPr>
          <p:cNvSpPr/>
          <p:nvPr/>
        </p:nvSpPr>
        <p:spPr>
          <a:xfrm rot="16200000">
            <a:off x="4641949" y="3971774"/>
            <a:ext cx="213361" cy="996966"/>
          </a:xfrm>
          <a:prstGeom prst="roundRect">
            <a:avLst>
              <a:gd name="adj" fmla="val 6141"/>
            </a:avLst>
          </a:prstGeom>
          <a:solidFill>
            <a:schemeClr val="bg1">
              <a:lumMod val="65000"/>
            </a:schemeClr>
          </a:solidFill>
          <a:ln>
            <a:noFill/>
          </a:ln>
        </p:spPr>
        <p:style>
          <a:lnRef idx="2">
            <a:schemeClr val="accent6"/>
          </a:lnRef>
          <a:fillRef idx="1">
            <a:schemeClr val="lt1"/>
          </a:fillRef>
          <a:effectRef idx="0">
            <a:schemeClr val="accent6"/>
          </a:effectRef>
          <a:fontRef idx="minor">
            <a:schemeClr val="dk1"/>
          </a:fontRef>
        </p:style>
        <p:txBody>
          <a:bodyPr vert="vert" lIns="36000" tIns="36000" rIns="36000" bIns="36000" rtlCol="0" anchor="ctr"/>
          <a:lstStyle/>
          <a:p>
            <a:pPr algn="ctr" rtl="1">
              <a:lnSpc>
                <a:spcPct val="80000"/>
              </a:lnSpc>
            </a:pPr>
            <a:r>
              <a:rPr lang="fa-IR" sz="800" dirty="0">
                <a:solidFill>
                  <a:schemeClr val="tx1"/>
                </a:solidFill>
                <a:cs typeface="B Zar" panose="00000400000000000000" pitchFamily="2" charset="-78"/>
              </a:rPr>
              <a:t>بورس بازی و دلالی</a:t>
            </a:r>
          </a:p>
        </p:txBody>
      </p:sp>
      <p:sp>
        <p:nvSpPr>
          <p:cNvPr id="2079" name="Rectangle: Rounded Corners 2078">
            <a:extLst>
              <a:ext uri="{FF2B5EF4-FFF2-40B4-BE49-F238E27FC236}">
                <a16:creationId xmlns:a16="http://schemas.microsoft.com/office/drawing/2014/main" id="{87510CEA-54E2-7EBF-CAEB-C722B4D5476B}"/>
              </a:ext>
            </a:extLst>
          </p:cNvPr>
          <p:cNvSpPr/>
          <p:nvPr/>
        </p:nvSpPr>
        <p:spPr>
          <a:xfrm rot="5400000" flipH="1" flipV="1">
            <a:off x="4638065" y="4203894"/>
            <a:ext cx="213361" cy="996966"/>
          </a:xfrm>
          <a:prstGeom prst="roundRect">
            <a:avLst>
              <a:gd name="adj" fmla="val 6141"/>
            </a:avLst>
          </a:prstGeom>
          <a:solidFill>
            <a:schemeClr val="bg1">
              <a:lumMod val="65000"/>
            </a:schemeClr>
          </a:solidFill>
          <a:ln>
            <a:noFill/>
          </a:ln>
        </p:spPr>
        <p:style>
          <a:lnRef idx="2">
            <a:schemeClr val="accent6"/>
          </a:lnRef>
          <a:fillRef idx="1">
            <a:schemeClr val="lt1"/>
          </a:fillRef>
          <a:effectRef idx="0">
            <a:schemeClr val="accent6"/>
          </a:effectRef>
          <a:fontRef idx="minor">
            <a:schemeClr val="dk1"/>
          </a:fontRef>
        </p:style>
        <p:txBody>
          <a:bodyPr vert="vert" lIns="36000" tIns="36000" rIns="36000" bIns="36000" rtlCol="0" anchor="ctr"/>
          <a:lstStyle/>
          <a:p>
            <a:pPr algn="ctr" rtl="1">
              <a:lnSpc>
                <a:spcPct val="80000"/>
              </a:lnSpc>
            </a:pPr>
            <a:r>
              <a:rPr lang="fa-IR" sz="800" dirty="0">
                <a:solidFill>
                  <a:schemeClr val="tx1"/>
                </a:solidFill>
                <a:cs typeface="B Zar" panose="00000400000000000000" pitchFamily="2" charset="-78"/>
              </a:rPr>
              <a:t>امضاهای طلایی</a:t>
            </a:r>
          </a:p>
        </p:txBody>
      </p:sp>
      <p:sp>
        <p:nvSpPr>
          <p:cNvPr id="2080" name="Rectangle: Rounded Corners 2079">
            <a:extLst>
              <a:ext uri="{FF2B5EF4-FFF2-40B4-BE49-F238E27FC236}">
                <a16:creationId xmlns:a16="http://schemas.microsoft.com/office/drawing/2014/main" id="{D139486A-C772-02B5-9055-5F7EB781BACD}"/>
              </a:ext>
            </a:extLst>
          </p:cNvPr>
          <p:cNvSpPr/>
          <p:nvPr/>
        </p:nvSpPr>
        <p:spPr>
          <a:xfrm rot="16200000">
            <a:off x="4638064" y="4432226"/>
            <a:ext cx="213361" cy="996966"/>
          </a:xfrm>
          <a:prstGeom prst="roundRect">
            <a:avLst>
              <a:gd name="adj" fmla="val 6141"/>
            </a:avLst>
          </a:prstGeom>
          <a:solidFill>
            <a:schemeClr val="bg1">
              <a:lumMod val="65000"/>
            </a:schemeClr>
          </a:solidFill>
          <a:ln>
            <a:noFill/>
          </a:ln>
        </p:spPr>
        <p:style>
          <a:lnRef idx="2">
            <a:schemeClr val="accent6"/>
          </a:lnRef>
          <a:fillRef idx="1">
            <a:schemeClr val="lt1"/>
          </a:fillRef>
          <a:effectRef idx="0">
            <a:schemeClr val="accent6"/>
          </a:effectRef>
          <a:fontRef idx="minor">
            <a:schemeClr val="dk1"/>
          </a:fontRef>
        </p:style>
        <p:txBody>
          <a:bodyPr vert="vert" lIns="36000" tIns="36000" rIns="36000" bIns="36000" rtlCol="0" anchor="ctr"/>
          <a:lstStyle/>
          <a:p>
            <a:pPr algn="ctr" rtl="1">
              <a:lnSpc>
                <a:spcPct val="80000"/>
              </a:lnSpc>
            </a:pPr>
            <a:r>
              <a:rPr lang="fa-IR" sz="800" dirty="0">
                <a:solidFill>
                  <a:schemeClr val="tx1"/>
                </a:solidFill>
                <a:cs typeface="B Zar" panose="00000400000000000000" pitchFamily="2" charset="-78"/>
              </a:rPr>
              <a:t>رشوه و تبانی</a:t>
            </a:r>
          </a:p>
        </p:txBody>
      </p:sp>
      <p:sp>
        <p:nvSpPr>
          <p:cNvPr id="2081" name="Rectangle: Rounded Corners 2080">
            <a:extLst>
              <a:ext uri="{FF2B5EF4-FFF2-40B4-BE49-F238E27FC236}">
                <a16:creationId xmlns:a16="http://schemas.microsoft.com/office/drawing/2014/main" id="{6F06FA9C-CB08-FB7E-D08E-840449B67B61}"/>
              </a:ext>
            </a:extLst>
          </p:cNvPr>
          <p:cNvSpPr/>
          <p:nvPr/>
        </p:nvSpPr>
        <p:spPr>
          <a:xfrm rot="16200000">
            <a:off x="4638063" y="4661300"/>
            <a:ext cx="213361" cy="996966"/>
          </a:xfrm>
          <a:prstGeom prst="roundRect">
            <a:avLst>
              <a:gd name="adj" fmla="val 6141"/>
            </a:avLst>
          </a:prstGeom>
          <a:solidFill>
            <a:schemeClr val="bg1">
              <a:lumMod val="65000"/>
            </a:schemeClr>
          </a:solidFill>
          <a:ln>
            <a:noFill/>
          </a:ln>
        </p:spPr>
        <p:style>
          <a:lnRef idx="2">
            <a:schemeClr val="accent6"/>
          </a:lnRef>
          <a:fillRef idx="1">
            <a:schemeClr val="lt1"/>
          </a:fillRef>
          <a:effectRef idx="0">
            <a:schemeClr val="accent6"/>
          </a:effectRef>
          <a:fontRef idx="minor">
            <a:schemeClr val="dk1"/>
          </a:fontRef>
        </p:style>
        <p:txBody>
          <a:bodyPr vert="vert" lIns="36000" tIns="36000" rIns="36000" bIns="36000" rtlCol="0" anchor="ctr"/>
          <a:lstStyle/>
          <a:p>
            <a:pPr algn="ctr" rtl="1">
              <a:lnSpc>
                <a:spcPct val="80000"/>
              </a:lnSpc>
            </a:pPr>
            <a:r>
              <a:rPr lang="fa-IR" sz="800" dirty="0">
                <a:solidFill>
                  <a:schemeClr val="tx1"/>
                </a:solidFill>
                <a:cs typeface="B Zar" panose="00000400000000000000" pitchFamily="2" charset="-78"/>
              </a:rPr>
              <a:t>زمین خواری</a:t>
            </a:r>
          </a:p>
        </p:txBody>
      </p:sp>
      <p:sp>
        <p:nvSpPr>
          <p:cNvPr id="2082" name="Rectangle: Rounded Corners 2081">
            <a:extLst>
              <a:ext uri="{FF2B5EF4-FFF2-40B4-BE49-F238E27FC236}">
                <a16:creationId xmlns:a16="http://schemas.microsoft.com/office/drawing/2014/main" id="{2B197A34-199F-41F0-3AB1-ABCC719960AB}"/>
              </a:ext>
            </a:extLst>
          </p:cNvPr>
          <p:cNvSpPr/>
          <p:nvPr/>
        </p:nvSpPr>
        <p:spPr>
          <a:xfrm rot="16200000">
            <a:off x="4638065" y="4901799"/>
            <a:ext cx="213361" cy="996966"/>
          </a:xfrm>
          <a:prstGeom prst="roundRect">
            <a:avLst>
              <a:gd name="adj" fmla="val 6141"/>
            </a:avLst>
          </a:prstGeom>
          <a:solidFill>
            <a:schemeClr val="bg1">
              <a:lumMod val="65000"/>
            </a:schemeClr>
          </a:solidFill>
          <a:ln>
            <a:noFill/>
          </a:ln>
        </p:spPr>
        <p:style>
          <a:lnRef idx="2">
            <a:schemeClr val="accent6"/>
          </a:lnRef>
          <a:fillRef idx="1">
            <a:schemeClr val="lt1"/>
          </a:fillRef>
          <a:effectRef idx="0">
            <a:schemeClr val="accent6"/>
          </a:effectRef>
          <a:fontRef idx="minor">
            <a:schemeClr val="dk1"/>
          </a:fontRef>
        </p:style>
        <p:txBody>
          <a:bodyPr vert="vert" lIns="36000" tIns="36000" rIns="36000" bIns="36000" rtlCol="0" anchor="ctr"/>
          <a:lstStyle/>
          <a:p>
            <a:pPr algn="ctr" rtl="1">
              <a:lnSpc>
                <a:spcPct val="80000"/>
              </a:lnSpc>
            </a:pPr>
            <a:r>
              <a:rPr lang="fa-IR" sz="800" dirty="0">
                <a:solidFill>
                  <a:schemeClr val="tx1"/>
                </a:solidFill>
                <a:cs typeface="B Zar" panose="00000400000000000000" pitchFamily="2" charset="-78"/>
              </a:rPr>
              <a:t>...</a:t>
            </a:r>
          </a:p>
        </p:txBody>
      </p:sp>
      <p:sp>
        <p:nvSpPr>
          <p:cNvPr id="2083" name="Callout: Down Arrow 2082">
            <a:extLst>
              <a:ext uri="{FF2B5EF4-FFF2-40B4-BE49-F238E27FC236}">
                <a16:creationId xmlns:a16="http://schemas.microsoft.com/office/drawing/2014/main" id="{FF3F46E1-CF62-2066-B84D-852E8DA13E18}"/>
              </a:ext>
            </a:extLst>
          </p:cNvPr>
          <p:cNvSpPr/>
          <p:nvPr/>
        </p:nvSpPr>
        <p:spPr>
          <a:xfrm>
            <a:off x="3046537" y="3992879"/>
            <a:ext cx="1007711" cy="315585"/>
          </a:xfrm>
          <a:prstGeom prst="downArrowCallout">
            <a:avLst/>
          </a:prstGeom>
          <a:solidFill>
            <a:srgbClr val="7CEB99"/>
          </a:solidFill>
        </p:spPr>
        <p:style>
          <a:lnRef idx="2">
            <a:schemeClr val="accent6"/>
          </a:lnRef>
          <a:fillRef idx="1">
            <a:schemeClr val="lt1"/>
          </a:fillRef>
          <a:effectRef idx="0">
            <a:schemeClr val="accent6"/>
          </a:effectRef>
          <a:fontRef idx="minor">
            <a:schemeClr val="dk1"/>
          </a:fontRef>
        </p:style>
        <p:txBody>
          <a:bodyPr rtlCol="0" anchor="ctr"/>
          <a:lstStyle/>
          <a:p>
            <a:pPr algn="ctr"/>
            <a:r>
              <a:rPr lang="fa-IR" sz="1000" b="1" dirty="0">
                <a:solidFill>
                  <a:schemeClr val="dk1"/>
                </a:solidFill>
                <a:cs typeface="B Nazanin" panose="00000400000000000000" pitchFamily="2" charset="-78"/>
              </a:rPr>
              <a:t>تشکل‌های مردمی</a:t>
            </a:r>
          </a:p>
        </p:txBody>
      </p:sp>
      <p:cxnSp>
        <p:nvCxnSpPr>
          <p:cNvPr id="2091" name="Straight Arrow Connector 2090">
            <a:extLst>
              <a:ext uri="{FF2B5EF4-FFF2-40B4-BE49-F238E27FC236}">
                <a16:creationId xmlns:a16="http://schemas.microsoft.com/office/drawing/2014/main" id="{49560B08-A3C2-84EE-AD48-9E581F08EA39}"/>
              </a:ext>
            </a:extLst>
          </p:cNvPr>
          <p:cNvCxnSpPr>
            <a:stCxn id="41" idx="3"/>
            <a:endCxn id="8" idx="1"/>
          </p:cNvCxnSpPr>
          <p:nvPr/>
        </p:nvCxnSpPr>
        <p:spPr>
          <a:xfrm>
            <a:off x="5850168" y="2409972"/>
            <a:ext cx="638338" cy="14834"/>
          </a:xfrm>
          <a:prstGeom prst="straightConnector1">
            <a:avLst/>
          </a:prstGeom>
          <a:ln>
            <a:solidFill>
              <a:srgbClr val="204498"/>
            </a:solidFill>
            <a:prstDash val="dashDot"/>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092" name="Straight Arrow Connector 2091">
            <a:extLst>
              <a:ext uri="{FF2B5EF4-FFF2-40B4-BE49-F238E27FC236}">
                <a16:creationId xmlns:a16="http://schemas.microsoft.com/office/drawing/2014/main" id="{C92A3127-6434-D110-DE0D-B242F0092E95}"/>
              </a:ext>
            </a:extLst>
          </p:cNvPr>
          <p:cNvCxnSpPr>
            <a:cxnSpLocks/>
            <a:stCxn id="54" idx="3"/>
            <a:endCxn id="41" idx="1"/>
          </p:cNvCxnSpPr>
          <p:nvPr/>
        </p:nvCxnSpPr>
        <p:spPr>
          <a:xfrm>
            <a:off x="4278699" y="2409004"/>
            <a:ext cx="528085" cy="968"/>
          </a:xfrm>
          <a:prstGeom prst="straightConnector1">
            <a:avLst/>
          </a:prstGeom>
          <a:ln>
            <a:solidFill>
              <a:srgbClr val="204498"/>
            </a:solidFill>
            <a:prstDash val="dashDot"/>
            <a:headEnd type="triangle"/>
            <a:tailEnd type="triangle"/>
          </a:ln>
        </p:spPr>
        <p:style>
          <a:lnRef idx="1">
            <a:schemeClr val="accent1"/>
          </a:lnRef>
          <a:fillRef idx="0">
            <a:schemeClr val="accent1"/>
          </a:fillRef>
          <a:effectRef idx="0">
            <a:schemeClr val="accent1"/>
          </a:effectRef>
          <a:fontRef idx="minor">
            <a:schemeClr val="tx1"/>
          </a:fontRef>
        </p:style>
      </p:cxnSp>
      <p:sp>
        <p:nvSpPr>
          <p:cNvPr id="2100" name="Rectangle: Rounded Corners 2099">
            <a:extLst>
              <a:ext uri="{FF2B5EF4-FFF2-40B4-BE49-F238E27FC236}">
                <a16:creationId xmlns:a16="http://schemas.microsoft.com/office/drawing/2014/main" id="{9BFC23A8-3A27-7BAB-74D9-9AF31AADB0F9}"/>
              </a:ext>
            </a:extLst>
          </p:cNvPr>
          <p:cNvSpPr/>
          <p:nvPr/>
        </p:nvSpPr>
        <p:spPr>
          <a:xfrm rot="16200000">
            <a:off x="3458678" y="3989526"/>
            <a:ext cx="213361" cy="996966"/>
          </a:xfrm>
          <a:prstGeom prst="roundRect">
            <a:avLst>
              <a:gd name="adj" fmla="val 6141"/>
            </a:avLst>
          </a:prstGeom>
          <a:solidFill>
            <a:schemeClr val="bg1">
              <a:lumMod val="65000"/>
            </a:schemeClr>
          </a:solidFill>
          <a:ln>
            <a:noFill/>
          </a:ln>
        </p:spPr>
        <p:style>
          <a:lnRef idx="2">
            <a:schemeClr val="accent6"/>
          </a:lnRef>
          <a:fillRef idx="1">
            <a:schemeClr val="lt1"/>
          </a:fillRef>
          <a:effectRef idx="0">
            <a:schemeClr val="accent6"/>
          </a:effectRef>
          <a:fontRef idx="minor">
            <a:schemeClr val="dk1"/>
          </a:fontRef>
        </p:style>
        <p:txBody>
          <a:bodyPr vert="vert" lIns="36000" tIns="36000" rIns="36000" bIns="36000" rtlCol="0" anchor="ctr"/>
          <a:lstStyle/>
          <a:p>
            <a:pPr algn="ctr" rtl="1">
              <a:lnSpc>
                <a:spcPct val="80000"/>
              </a:lnSpc>
            </a:pPr>
            <a:r>
              <a:rPr lang="fa-IR" sz="800" dirty="0">
                <a:solidFill>
                  <a:schemeClr val="tx1"/>
                </a:solidFill>
                <a:cs typeface="B Zar" panose="00000400000000000000" pitchFamily="2" charset="-78"/>
              </a:rPr>
              <a:t>آموزش و فرهنگسازی</a:t>
            </a:r>
          </a:p>
        </p:txBody>
      </p:sp>
      <p:sp>
        <p:nvSpPr>
          <p:cNvPr id="2101" name="Rectangle: Rounded Corners 2100">
            <a:extLst>
              <a:ext uri="{FF2B5EF4-FFF2-40B4-BE49-F238E27FC236}">
                <a16:creationId xmlns:a16="http://schemas.microsoft.com/office/drawing/2014/main" id="{359369BD-8DE0-878E-FB14-3DAB57736398}"/>
              </a:ext>
            </a:extLst>
          </p:cNvPr>
          <p:cNvSpPr/>
          <p:nvPr/>
        </p:nvSpPr>
        <p:spPr>
          <a:xfrm rot="5400000" flipH="1" flipV="1">
            <a:off x="3454794" y="4221646"/>
            <a:ext cx="213361" cy="996966"/>
          </a:xfrm>
          <a:prstGeom prst="roundRect">
            <a:avLst>
              <a:gd name="adj" fmla="val 6141"/>
            </a:avLst>
          </a:prstGeom>
          <a:solidFill>
            <a:schemeClr val="bg1">
              <a:lumMod val="65000"/>
            </a:schemeClr>
          </a:solidFill>
          <a:ln>
            <a:noFill/>
          </a:ln>
        </p:spPr>
        <p:style>
          <a:lnRef idx="2">
            <a:schemeClr val="accent6"/>
          </a:lnRef>
          <a:fillRef idx="1">
            <a:schemeClr val="lt1"/>
          </a:fillRef>
          <a:effectRef idx="0">
            <a:schemeClr val="accent6"/>
          </a:effectRef>
          <a:fontRef idx="minor">
            <a:schemeClr val="dk1"/>
          </a:fontRef>
        </p:style>
        <p:txBody>
          <a:bodyPr vert="vert" lIns="36000" tIns="36000" rIns="36000" bIns="36000" rtlCol="0" anchor="ctr"/>
          <a:lstStyle/>
          <a:p>
            <a:pPr algn="ctr" rtl="1">
              <a:lnSpc>
                <a:spcPct val="80000"/>
              </a:lnSpc>
            </a:pPr>
            <a:r>
              <a:rPr lang="fa-IR" sz="800" dirty="0">
                <a:solidFill>
                  <a:schemeClr val="tx1"/>
                </a:solidFill>
                <a:cs typeface="B Zar" panose="00000400000000000000" pitchFamily="2" charset="-78"/>
              </a:rPr>
              <a:t>مطالبه و پیگیری حقوق عامه</a:t>
            </a:r>
          </a:p>
        </p:txBody>
      </p:sp>
      <p:sp>
        <p:nvSpPr>
          <p:cNvPr id="2102" name="Rectangle: Rounded Corners 2101">
            <a:extLst>
              <a:ext uri="{FF2B5EF4-FFF2-40B4-BE49-F238E27FC236}">
                <a16:creationId xmlns:a16="http://schemas.microsoft.com/office/drawing/2014/main" id="{3B02EA6C-1255-62AE-6840-7BE176055AAE}"/>
              </a:ext>
            </a:extLst>
          </p:cNvPr>
          <p:cNvSpPr/>
          <p:nvPr/>
        </p:nvSpPr>
        <p:spPr>
          <a:xfrm rot="16200000">
            <a:off x="3454793" y="4449978"/>
            <a:ext cx="213361" cy="996966"/>
          </a:xfrm>
          <a:prstGeom prst="roundRect">
            <a:avLst>
              <a:gd name="adj" fmla="val 6141"/>
            </a:avLst>
          </a:prstGeom>
          <a:solidFill>
            <a:schemeClr val="bg1">
              <a:lumMod val="65000"/>
            </a:schemeClr>
          </a:solidFill>
          <a:ln>
            <a:noFill/>
          </a:ln>
        </p:spPr>
        <p:style>
          <a:lnRef idx="2">
            <a:schemeClr val="accent6"/>
          </a:lnRef>
          <a:fillRef idx="1">
            <a:schemeClr val="lt1"/>
          </a:fillRef>
          <a:effectRef idx="0">
            <a:schemeClr val="accent6"/>
          </a:effectRef>
          <a:fontRef idx="minor">
            <a:schemeClr val="dk1"/>
          </a:fontRef>
        </p:style>
        <p:txBody>
          <a:bodyPr vert="vert" lIns="36000" tIns="36000" rIns="36000" bIns="36000" rtlCol="0" anchor="ctr"/>
          <a:lstStyle/>
          <a:p>
            <a:pPr algn="ctr" rtl="1">
              <a:lnSpc>
                <a:spcPct val="80000"/>
              </a:lnSpc>
            </a:pPr>
            <a:r>
              <a:rPr lang="fa-IR" sz="800" dirty="0">
                <a:solidFill>
                  <a:schemeClr val="tx1"/>
                </a:solidFill>
                <a:cs typeface="B Zar" panose="00000400000000000000" pitchFamily="2" charset="-78"/>
              </a:rPr>
              <a:t>سوت زنی</a:t>
            </a:r>
          </a:p>
        </p:txBody>
      </p:sp>
      <p:sp>
        <p:nvSpPr>
          <p:cNvPr id="2103" name="Rectangle: Rounded Corners 2102">
            <a:extLst>
              <a:ext uri="{FF2B5EF4-FFF2-40B4-BE49-F238E27FC236}">
                <a16:creationId xmlns:a16="http://schemas.microsoft.com/office/drawing/2014/main" id="{1CC4D2AE-E9F8-F065-75C5-AA85704E774F}"/>
              </a:ext>
            </a:extLst>
          </p:cNvPr>
          <p:cNvSpPr/>
          <p:nvPr/>
        </p:nvSpPr>
        <p:spPr>
          <a:xfrm rot="16200000">
            <a:off x="3454792" y="4679052"/>
            <a:ext cx="213361" cy="996966"/>
          </a:xfrm>
          <a:prstGeom prst="roundRect">
            <a:avLst>
              <a:gd name="adj" fmla="val 6141"/>
            </a:avLst>
          </a:prstGeom>
          <a:solidFill>
            <a:schemeClr val="bg1">
              <a:lumMod val="65000"/>
            </a:schemeClr>
          </a:solidFill>
          <a:ln>
            <a:noFill/>
          </a:ln>
        </p:spPr>
        <p:style>
          <a:lnRef idx="2">
            <a:schemeClr val="accent6"/>
          </a:lnRef>
          <a:fillRef idx="1">
            <a:schemeClr val="lt1"/>
          </a:fillRef>
          <a:effectRef idx="0">
            <a:schemeClr val="accent6"/>
          </a:effectRef>
          <a:fontRef idx="minor">
            <a:schemeClr val="dk1"/>
          </a:fontRef>
        </p:style>
        <p:txBody>
          <a:bodyPr vert="vert" lIns="36000" tIns="36000" rIns="36000" bIns="36000" rtlCol="0" anchor="ctr"/>
          <a:lstStyle/>
          <a:p>
            <a:pPr algn="ctr" rtl="1">
              <a:lnSpc>
                <a:spcPct val="80000"/>
              </a:lnSpc>
            </a:pPr>
            <a:r>
              <a:rPr lang="fa-IR" sz="800" dirty="0">
                <a:solidFill>
                  <a:schemeClr val="tx1"/>
                </a:solidFill>
                <a:cs typeface="B Zar" panose="00000400000000000000" pitchFamily="2" charset="-78"/>
              </a:rPr>
              <a:t>ترویج الگوهای مشارکتی</a:t>
            </a:r>
          </a:p>
        </p:txBody>
      </p:sp>
      <p:sp>
        <p:nvSpPr>
          <p:cNvPr id="2104" name="Rectangle: Rounded Corners 2103">
            <a:extLst>
              <a:ext uri="{FF2B5EF4-FFF2-40B4-BE49-F238E27FC236}">
                <a16:creationId xmlns:a16="http://schemas.microsoft.com/office/drawing/2014/main" id="{B1EC9253-3794-AD9B-DAE0-A28188D09F8A}"/>
              </a:ext>
            </a:extLst>
          </p:cNvPr>
          <p:cNvSpPr/>
          <p:nvPr/>
        </p:nvSpPr>
        <p:spPr>
          <a:xfrm rot="16200000">
            <a:off x="3454794" y="4911931"/>
            <a:ext cx="213361" cy="996966"/>
          </a:xfrm>
          <a:prstGeom prst="roundRect">
            <a:avLst>
              <a:gd name="adj" fmla="val 6141"/>
            </a:avLst>
          </a:prstGeom>
          <a:solidFill>
            <a:schemeClr val="bg1">
              <a:lumMod val="65000"/>
            </a:schemeClr>
          </a:solidFill>
          <a:ln>
            <a:noFill/>
          </a:ln>
        </p:spPr>
        <p:style>
          <a:lnRef idx="2">
            <a:schemeClr val="accent6"/>
          </a:lnRef>
          <a:fillRef idx="1">
            <a:schemeClr val="lt1"/>
          </a:fillRef>
          <a:effectRef idx="0">
            <a:schemeClr val="accent6"/>
          </a:effectRef>
          <a:fontRef idx="minor">
            <a:schemeClr val="dk1"/>
          </a:fontRef>
        </p:style>
        <p:txBody>
          <a:bodyPr vert="vert" lIns="36000" tIns="36000" rIns="36000" bIns="36000" rtlCol="0" anchor="ctr"/>
          <a:lstStyle/>
          <a:p>
            <a:pPr algn="ctr" rtl="1">
              <a:lnSpc>
                <a:spcPct val="80000"/>
              </a:lnSpc>
            </a:pPr>
            <a:r>
              <a:rPr lang="fa-IR" sz="800" dirty="0">
                <a:solidFill>
                  <a:schemeClr val="tx1"/>
                </a:solidFill>
                <a:cs typeface="B Zar" panose="00000400000000000000" pitchFamily="2" charset="-78"/>
              </a:rPr>
              <a:t>...</a:t>
            </a:r>
          </a:p>
        </p:txBody>
      </p:sp>
      <p:sp>
        <p:nvSpPr>
          <p:cNvPr id="2105" name="Rectangle: Rounded Corners 2104">
            <a:extLst>
              <a:ext uri="{FF2B5EF4-FFF2-40B4-BE49-F238E27FC236}">
                <a16:creationId xmlns:a16="http://schemas.microsoft.com/office/drawing/2014/main" id="{48B76426-2CC8-303D-AA1D-E81BC622CB0C}"/>
              </a:ext>
            </a:extLst>
          </p:cNvPr>
          <p:cNvSpPr/>
          <p:nvPr/>
        </p:nvSpPr>
        <p:spPr>
          <a:xfrm rot="16200000">
            <a:off x="7069327" y="4860986"/>
            <a:ext cx="213361" cy="1080648"/>
          </a:xfrm>
          <a:prstGeom prst="roundRect">
            <a:avLst>
              <a:gd name="adj" fmla="val 6141"/>
            </a:avLst>
          </a:prstGeom>
          <a:solidFill>
            <a:schemeClr val="bg1">
              <a:lumMod val="65000"/>
            </a:schemeClr>
          </a:solidFill>
          <a:ln>
            <a:noFill/>
          </a:ln>
        </p:spPr>
        <p:style>
          <a:lnRef idx="2">
            <a:schemeClr val="accent6"/>
          </a:lnRef>
          <a:fillRef idx="1">
            <a:schemeClr val="lt1"/>
          </a:fillRef>
          <a:effectRef idx="0">
            <a:schemeClr val="accent6"/>
          </a:effectRef>
          <a:fontRef idx="minor">
            <a:schemeClr val="dk1"/>
          </a:fontRef>
        </p:style>
        <p:txBody>
          <a:bodyPr vert="vert" lIns="36000" tIns="36000" rIns="36000" bIns="36000" rtlCol="0" anchor="ctr"/>
          <a:lstStyle/>
          <a:p>
            <a:pPr algn="ctr" rtl="1">
              <a:lnSpc>
                <a:spcPct val="80000"/>
              </a:lnSpc>
            </a:pPr>
            <a:r>
              <a:rPr lang="fa-IR" sz="800" dirty="0">
                <a:solidFill>
                  <a:schemeClr val="tx1"/>
                </a:solidFill>
                <a:cs typeface="B Zar" panose="00000400000000000000" pitchFamily="2" charset="-78"/>
              </a:rPr>
              <a:t>نظارت بر اجرای قوانین</a:t>
            </a:r>
          </a:p>
        </p:txBody>
      </p:sp>
    </p:spTree>
    <p:extLst>
      <p:ext uri="{BB962C8B-B14F-4D97-AF65-F5344CB8AC3E}">
        <p14:creationId xmlns:p14="http://schemas.microsoft.com/office/powerpoint/2010/main" val="34814016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109"/>
                                        </p:tgtEl>
                                        <p:attrNameLst>
                                          <p:attrName>style.visibility</p:attrName>
                                        </p:attrNameLst>
                                      </p:cBhvr>
                                      <p:to>
                                        <p:strVal val="visible"/>
                                      </p:to>
                                    </p:set>
                                    <p:animEffect transition="in" filter="wipe(down)">
                                      <p:cBhvr>
                                        <p:cTn id="7" dur="500"/>
                                        <p:tgtEl>
                                          <p:spTgt spid="2109"/>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wipe(down)">
                                      <p:cBhvr>
                                        <p:cTn id="12" dur="500"/>
                                        <p:tgtEl>
                                          <p:spTgt spid="14"/>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29"/>
                                        </p:tgtEl>
                                        <p:attrNameLst>
                                          <p:attrName>style.visibility</p:attrName>
                                        </p:attrNameLst>
                                      </p:cBhvr>
                                      <p:to>
                                        <p:strVal val="visible"/>
                                      </p:to>
                                    </p:set>
                                    <p:animEffect transition="in" filter="wipe(down)">
                                      <p:cBhvr>
                                        <p:cTn id="17" dur="500"/>
                                        <p:tgtEl>
                                          <p:spTgt spid="29"/>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24"/>
                                        </p:tgtEl>
                                        <p:attrNameLst>
                                          <p:attrName>style.visibility</p:attrName>
                                        </p:attrNameLst>
                                      </p:cBhvr>
                                      <p:to>
                                        <p:strVal val="visible"/>
                                      </p:to>
                                    </p:set>
                                    <p:animEffect transition="in" filter="wipe(down)">
                                      <p:cBhvr>
                                        <p:cTn id="22" dur="500"/>
                                        <p:tgtEl>
                                          <p:spTgt spid="24"/>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2076"/>
                                        </p:tgtEl>
                                        <p:attrNameLst>
                                          <p:attrName>style.visibility</p:attrName>
                                        </p:attrNameLst>
                                      </p:cBhvr>
                                      <p:to>
                                        <p:strVal val="visible"/>
                                      </p:to>
                                    </p:set>
                                    <p:animEffect transition="in" filter="wipe(down)">
                                      <p:cBhvr>
                                        <p:cTn id="27" dur="500"/>
                                        <p:tgtEl>
                                          <p:spTgt spid="2076"/>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38"/>
                                        </p:tgtEl>
                                        <p:attrNameLst>
                                          <p:attrName>style.visibility</p:attrName>
                                        </p:attrNameLst>
                                      </p:cBhvr>
                                      <p:to>
                                        <p:strVal val="visible"/>
                                      </p:to>
                                    </p:set>
                                    <p:animEffect transition="in" filter="wipe(down)">
                                      <p:cBhvr>
                                        <p:cTn id="32" dur="500"/>
                                        <p:tgtEl>
                                          <p:spTgt spid="38"/>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55"/>
                                        </p:tgtEl>
                                        <p:attrNameLst>
                                          <p:attrName>style.visibility</p:attrName>
                                        </p:attrNameLst>
                                      </p:cBhvr>
                                      <p:to>
                                        <p:strVal val="visible"/>
                                      </p:to>
                                    </p:set>
                                    <p:animEffect transition="in" filter="wipe(down)">
                                      <p:cBhvr>
                                        <p:cTn id="37" dur="500"/>
                                        <p:tgtEl>
                                          <p:spTgt spid="55"/>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grpId="0" nodeType="clickEffect">
                                  <p:stCondLst>
                                    <p:cond delay="0"/>
                                  </p:stCondLst>
                                  <p:childTnLst>
                                    <p:set>
                                      <p:cBhvr>
                                        <p:cTn id="41" dur="1" fill="hold">
                                          <p:stCondLst>
                                            <p:cond delay="0"/>
                                          </p:stCondLst>
                                        </p:cTn>
                                        <p:tgtEl>
                                          <p:spTgt spid="8"/>
                                        </p:tgtEl>
                                        <p:attrNameLst>
                                          <p:attrName>style.visibility</p:attrName>
                                        </p:attrNameLst>
                                      </p:cBhvr>
                                      <p:to>
                                        <p:strVal val="visible"/>
                                      </p:to>
                                    </p:set>
                                    <p:animEffect transition="in" filter="wipe(down)">
                                      <p:cBhvr>
                                        <p:cTn id="42" dur="500"/>
                                        <p:tgtEl>
                                          <p:spTgt spid="8"/>
                                        </p:tgtEl>
                                      </p:cBhvr>
                                    </p:animEffect>
                                  </p:childTnLst>
                                </p:cTn>
                              </p:par>
                              <p:par>
                                <p:cTn id="43" presetID="22" presetClass="entr" presetSubtype="4" fill="hold" nodeType="withEffect">
                                  <p:stCondLst>
                                    <p:cond delay="0"/>
                                  </p:stCondLst>
                                  <p:childTnLst>
                                    <p:set>
                                      <p:cBhvr>
                                        <p:cTn id="44" dur="1" fill="hold">
                                          <p:stCondLst>
                                            <p:cond delay="0"/>
                                          </p:stCondLst>
                                        </p:cTn>
                                        <p:tgtEl>
                                          <p:spTgt spid="2091"/>
                                        </p:tgtEl>
                                        <p:attrNameLst>
                                          <p:attrName>style.visibility</p:attrName>
                                        </p:attrNameLst>
                                      </p:cBhvr>
                                      <p:to>
                                        <p:strVal val="visible"/>
                                      </p:to>
                                    </p:set>
                                    <p:animEffect transition="in" filter="wipe(down)">
                                      <p:cBhvr>
                                        <p:cTn id="45" dur="500"/>
                                        <p:tgtEl>
                                          <p:spTgt spid="2091"/>
                                        </p:tgtEl>
                                      </p:cBhvr>
                                    </p:animEffect>
                                  </p:childTnLst>
                                </p:cTn>
                              </p:par>
                              <p:par>
                                <p:cTn id="46" presetID="22" presetClass="entr" presetSubtype="4" fill="hold" grpId="0" nodeType="withEffect">
                                  <p:stCondLst>
                                    <p:cond delay="0"/>
                                  </p:stCondLst>
                                  <p:childTnLst>
                                    <p:set>
                                      <p:cBhvr>
                                        <p:cTn id="47" dur="1" fill="hold">
                                          <p:stCondLst>
                                            <p:cond delay="0"/>
                                          </p:stCondLst>
                                        </p:cTn>
                                        <p:tgtEl>
                                          <p:spTgt spid="54"/>
                                        </p:tgtEl>
                                        <p:attrNameLst>
                                          <p:attrName>style.visibility</p:attrName>
                                        </p:attrNameLst>
                                      </p:cBhvr>
                                      <p:to>
                                        <p:strVal val="visible"/>
                                      </p:to>
                                    </p:set>
                                    <p:animEffect transition="in" filter="wipe(down)">
                                      <p:cBhvr>
                                        <p:cTn id="48" dur="500"/>
                                        <p:tgtEl>
                                          <p:spTgt spid="54"/>
                                        </p:tgtEl>
                                      </p:cBhvr>
                                    </p:animEffect>
                                  </p:childTnLst>
                                </p:cTn>
                              </p:par>
                              <p:par>
                                <p:cTn id="49" presetID="22" presetClass="entr" presetSubtype="4" fill="hold" nodeType="withEffect">
                                  <p:stCondLst>
                                    <p:cond delay="0"/>
                                  </p:stCondLst>
                                  <p:childTnLst>
                                    <p:set>
                                      <p:cBhvr>
                                        <p:cTn id="50" dur="1" fill="hold">
                                          <p:stCondLst>
                                            <p:cond delay="0"/>
                                          </p:stCondLst>
                                        </p:cTn>
                                        <p:tgtEl>
                                          <p:spTgt spid="2092"/>
                                        </p:tgtEl>
                                        <p:attrNameLst>
                                          <p:attrName>style.visibility</p:attrName>
                                        </p:attrNameLst>
                                      </p:cBhvr>
                                      <p:to>
                                        <p:strVal val="visible"/>
                                      </p:to>
                                    </p:set>
                                    <p:animEffect transition="in" filter="wipe(down)">
                                      <p:cBhvr>
                                        <p:cTn id="51" dur="500"/>
                                        <p:tgtEl>
                                          <p:spTgt spid="2092"/>
                                        </p:tgtEl>
                                      </p:cBhvr>
                                    </p:animEffect>
                                  </p:childTnLst>
                                </p:cTn>
                              </p:par>
                            </p:childTnLst>
                          </p:cTn>
                        </p:par>
                      </p:childTnLst>
                    </p:cTn>
                  </p:par>
                  <p:par>
                    <p:cTn id="52" fill="hold">
                      <p:stCondLst>
                        <p:cond delay="indefinite"/>
                      </p:stCondLst>
                      <p:childTnLst>
                        <p:par>
                          <p:cTn id="53" fill="hold">
                            <p:stCondLst>
                              <p:cond delay="0"/>
                            </p:stCondLst>
                            <p:childTnLst>
                              <p:par>
                                <p:cTn id="54" presetID="22" presetClass="entr" presetSubtype="4" fill="hold" grpId="0" nodeType="clickEffect">
                                  <p:stCondLst>
                                    <p:cond delay="0"/>
                                  </p:stCondLst>
                                  <p:childTnLst>
                                    <p:set>
                                      <p:cBhvr>
                                        <p:cTn id="55" dur="1" fill="hold">
                                          <p:stCondLst>
                                            <p:cond delay="0"/>
                                          </p:stCondLst>
                                        </p:cTn>
                                        <p:tgtEl>
                                          <p:spTgt spid="41"/>
                                        </p:tgtEl>
                                        <p:attrNameLst>
                                          <p:attrName>style.visibility</p:attrName>
                                        </p:attrNameLst>
                                      </p:cBhvr>
                                      <p:to>
                                        <p:strVal val="visible"/>
                                      </p:to>
                                    </p:set>
                                    <p:animEffect transition="in" filter="wipe(down)">
                                      <p:cBhvr>
                                        <p:cTn id="56" dur="500"/>
                                        <p:tgtEl>
                                          <p:spTgt spid="41"/>
                                        </p:tgtEl>
                                      </p:cBhvr>
                                    </p:animEffect>
                                  </p:childTnLst>
                                </p:cTn>
                              </p:par>
                            </p:childTnLst>
                          </p:cTn>
                        </p:par>
                      </p:childTnLst>
                    </p:cTn>
                  </p:par>
                  <p:par>
                    <p:cTn id="57" fill="hold">
                      <p:stCondLst>
                        <p:cond delay="indefinite"/>
                      </p:stCondLst>
                      <p:childTnLst>
                        <p:par>
                          <p:cTn id="58" fill="hold">
                            <p:stCondLst>
                              <p:cond delay="0"/>
                            </p:stCondLst>
                            <p:childTnLst>
                              <p:par>
                                <p:cTn id="59" presetID="22" presetClass="entr" presetSubtype="4" fill="hold" grpId="0" nodeType="clickEffect">
                                  <p:stCondLst>
                                    <p:cond delay="0"/>
                                  </p:stCondLst>
                                  <p:childTnLst>
                                    <p:set>
                                      <p:cBhvr>
                                        <p:cTn id="60" dur="1" fill="hold">
                                          <p:stCondLst>
                                            <p:cond delay="0"/>
                                          </p:stCondLst>
                                        </p:cTn>
                                        <p:tgtEl>
                                          <p:spTgt spid="56"/>
                                        </p:tgtEl>
                                        <p:attrNameLst>
                                          <p:attrName>style.visibility</p:attrName>
                                        </p:attrNameLst>
                                      </p:cBhvr>
                                      <p:to>
                                        <p:strVal val="visible"/>
                                      </p:to>
                                    </p:set>
                                    <p:animEffect transition="in" filter="wipe(down)">
                                      <p:cBhvr>
                                        <p:cTn id="61" dur="500"/>
                                        <p:tgtEl>
                                          <p:spTgt spid="56"/>
                                        </p:tgtEl>
                                      </p:cBhvr>
                                    </p:animEffect>
                                  </p:childTnLst>
                                </p:cTn>
                              </p:par>
                              <p:par>
                                <p:cTn id="62" presetID="22" presetClass="entr" presetSubtype="4" fill="hold" grpId="0" nodeType="withEffect">
                                  <p:stCondLst>
                                    <p:cond delay="0"/>
                                  </p:stCondLst>
                                  <p:childTnLst>
                                    <p:set>
                                      <p:cBhvr>
                                        <p:cTn id="63" dur="1" fill="hold">
                                          <p:stCondLst>
                                            <p:cond delay="0"/>
                                          </p:stCondLst>
                                        </p:cTn>
                                        <p:tgtEl>
                                          <p:spTgt spid="2057"/>
                                        </p:tgtEl>
                                        <p:attrNameLst>
                                          <p:attrName>style.visibility</p:attrName>
                                        </p:attrNameLst>
                                      </p:cBhvr>
                                      <p:to>
                                        <p:strVal val="visible"/>
                                      </p:to>
                                    </p:set>
                                    <p:animEffect transition="in" filter="wipe(down)">
                                      <p:cBhvr>
                                        <p:cTn id="64" dur="500"/>
                                        <p:tgtEl>
                                          <p:spTgt spid="2057"/>
                                        </p:tgtEl>
                                      </p:cBhvr>
                                    </p:animEffect>
                                  </p:childTnLst>
                                </p:cTn>
                              </p:par>
                              <p:par>
                                <p:cTn id="65" presetID="22" presetClass="entr" presetSubtype="4" fill="hold" grpId="0" nodeType="withEffect">
                                  <p:stCondLst>
                                    <p:cond delay="0"/>
                                  </p:stCondLst>
                                  <p:childTnLst>
                                    <p:set>
                                      <p:cBhvr>
                                        <p:cTn id="66" dur="1" fill="hold">
                                          <p:stCondLst>
                                            <p:cond delay="0"/>
                                          </p:stCondLst>
                                        </p:cTn>
                                        <p:tgtEl>
                                          <p:spTgt spid="2059"/>
                                        </p:tgtEl>
                                        <p:attrNameLst>
                                          <p:attrName>style.visibility</p:attrName>
                                        </p:attrNameLst>
                                      </p:cBhvr>
                                      <p:to>
                                        <p:strVal val="visible"/>
                                      </p:to>
                                    </p:set>
                                    <p:animEffect transition="in" filter="wipe(down)">
                                      <p:cBhvr>
                                        <p:cTn id="67" dur="500"/>
                                        <p:tgtEl>
                                          <p:spTgt spid="2059"/>
                                        </p:tgtEl>
                                      </p:cBhvr>
                                    </p:animEffect>
                                  </p:childTnLst>
                                </p:cTn>
                              </p:par>
                              <p:par>
                                <p:cTn id="68" presetID="22" presetClass="entr" presetSubtype="4" fill="hold" grpId="0" nodeType="withEffect">
                                  <p:stCondLst>
                                    <p:cond delay="0"/>
                                  </p:stCondLst>
                                  <p:childTnLst>
                                    <p:set>
                                      <p:cBhvr>
                                        <p:cTn id="69" dur="1" fill="hold">
                                          <p:stCondLst>
                                            <p:cond delay="0"/>
                                          </p:stCondLst>
                                        </p:cTn>
                                        <p:tgtEl>
                                          <p:spTgt spid="2056"/>
                                        </p:tgtEl>
                                        <p:attrNameLst>
                                          <p:attrName>style.visibility</p:attrName>
                                        </p:attrNameLst>
                                      </p:cBhvr>
                                      <p:to>
                                        <p:strVal val="visible"/>
                                      </p:to>
                                    </p:set>
                                    <p:animEffect transition="in" filter="wipe(down)">
                                      <p:cBhvr>
                                        <p:cTn id="70" dur="500"/>
                                        <p:tgtEl>
                                          <p:spTgt spid="2056"/>
                                        </p:tgtEl>
                                      </p:cBhvr>
                                    </p:animEffect>
                                  </p:childTnLst>
                                </p:cTn>
                              </p:par>
                              <p:par>
                                <p:cTn id="71" presetID="22" presetClass="entr" presetSubtype="4" fill="hold" grpId="0" nodeType="withEffect">
                                  <p:stCondLst>
                                    <p:cond delay="0"/>
                                  </p:stCondLst>
                                  <p:childTnLst>
                                    <p:set>
                                      <p:cBhvr>
                                        <p:cTn id="72" dur="1" fill="hold">
                                          <p:stCondLst>
                                            <p:cond delay="0"/>
                                          </p:stCondLst>
                                        </p:cTn>
                                        <p:tgtEl>
                                          <p:spTgt spid="2058"/>
                                        </p:tgtEl>
                                        <p:attrNameLst>
                                          <p:attrName>style.visibility</p:attrName>
                                        </p:attrNameLst>
                                      </p:cBhvr>
                                      <p:to>
                                        <p:strVal val="visible"/>
                                      </p:to>
                                    </p:set>
                                    <p:animEffect transition="in" filter="wipe(down)">
                                      <p:cBhvr>
                                        <p:cTn id="73" dur="500"/>
                                        <p:tgtEl>
                                          <p:spTgt spid="2058"/>
                                        </p:tgtEl>
                                      </p:cBhvr>
                                    </p:animEffect>
                                  </p:childTnLst>
                                </p:cTn>
                              </p:par>
                            </p:childTnLst>
                          </p:cTn>
                        </p:par>
                      </p:childTnLst>
                    </p:cTn>
                  </p:par>
                  <p:par>
                    <p:cTn id="74" fill="hold">
                      <p:stCondLst>
                        <p:cond delay="indefinite"/>
                      </p:stCondLst>
                      <p:childTnLst>
                        <p:par>
                          <p:cTn id="75" fill="hold">
                            <p:stCondLst>
                              <p:cond delay="0"/>
                            </p:stCondLst>
                            <p:childTnLst>
                              <p:par>
                                <p:cTn id="76" presetID="22" presetClass="entr" presetSubtype="4" fill="hold" grpId="0" nodeType="clickEffect">
                                  <p:stCondLst>
                                    <p:cond delay="0"/>
                                  </p:stCondLst>
                                  <p:childTnLst>
                                    <p:set>
                                      <p:cBhvr>
                                        <p:cTn id="77" dur="1" fill="hold">
                                          <p:stCondLst>
                                            <p:cond delay="0"/>
                                          </p:stCondLst>
                                        </p:cTn>
                                        <p:tgtEl>
                                          <p:spTgt spid="2048"/>
                                        </p:tgtEl>
                                        <p:attrNameLst>
                                          <p:attrName>style.visibility</p:attrName>
                                        </p:attrNameLst>
                                      </p:cBhvr>
                                      <p:to>
                                        <p:strVal val="visible"/>
                                      </p:to>
                                    </p:set>
                                    <p:animEffect transition="in" filter="wipe(down)">
                                      <p:cBhvr>
                                        <p:cTn id="78" dur="500"/>
                                        <p:tgtEl>
                                          <p:spTgt spid="2048"/>
                                        </p:tgtEl>
                                      </p:cBhvr>
                                    </p:animEffect>
                                  </p:childTnLst>
                                </p:cTn>
                              </p:par>
                              <p:par>
                                <p:cTn id="79" presetID="22" presetClass="entr" presetSubtype="4" fill="hold" grpId="0" nodeType="withEffect">
                                  <p:stCondLst>
                                    <p:cond delay="0"/>
                                  </p:stCondLst>
                                  <p:childTnLst>
                                    <p:set>
                                      <p:cBhvr>
                                        <p:cTn id="80" dur="1" fill="hold">
                                          <p:stCondLst>
                                            <p:cond delay="0"/>
                                          </p:stCondLst>
                                        </p:cTn>
                                        <p:tgtEl>
                                          <p:spTgt spid="63"/>
                                        </p:tgtEl>
                                        <p:attrNameLst>
                                          <p:attrName>style.visibility</p:attrName>
                                        </p:attrNameLst>
                                      </p:cBhvr>
                                      <p:to>
                                        <p:strVal val="visible"/>
                                      </p:to>
                                    </p:set>
                                    <p:animEffect transition="in" filter="wipe(down)">
                                      <p:cBhvr>
                                        <p:cTn id="81" dur="500"/>
                                        <p:tgtEl>
                                          <p:spTgt spid="63"/>
                                        </p:tgtEl>
                                      </p:cBhvr>
                                    </p:animEffect>
                                  </p:childTnLst>
                                </p:cTn>
                              </p:par>
                            </p:childTnLst>
                          </p:cTn>
                        </p:par>
                      </p:childTnLst>
                    </p:cTn>
                  </p:par>
                  <p:par>
                    <p:cTn id="82" fill="hold">
                      <p:stCondLst>
                        <p:cond delay="indefinite"/>
                      </p:stCondLst>
                      <p:childTnLst>
                        <p:par>
                          <p:cTn id="83" fill="hold">
                            <p:stCondLst>
                              <p:cond delay="0"/>
                            </p:stCondLst>
                            <p:childTnLst>
                              <p:par>
                                <p:cTn id="84" presetID="22" presetClass="entr" presetSubtype="4" fill="hold" grpId="0" nodeType="clickEffect">
                                  <p:stCondLst>
                                    <p:cond delay="0"/>
                                  </p:stCondLst>
                                  <p:childTnLst>
                                    <p:set>
                                      <p:cBhvr>
                                        <p:cTn id="85" dur="1" fill="hold">
                                          <p:stCondLst>
                                            <p:cond delay="0"/>
                                          </p:stCondLst>
                                        </p:cTn>
                                        <p:tgtEl>
                                          <p:spTgt spid="2074"/>
                                        </p:tgtEl>
                                        <p:attrNameLst>
                                          <p:attrName>style.visibility</p:attrName>
                                        </p:attrNameLst>
                                      </p:cBhvr>
                                      <p:to>
                                        <p:strVal val="visible"/>
                                      </p:to>
                                    </p:set>
                                    <p:animEffect transition="in" filter="wipe(down)">
                                      <p:cBhvr>
                                        <p:cTn id="86" dur="500"/>
                                        <p:tgtEl>
                                          <p:spTgt spid="2074"/>
                                        </p:tgtEl>
                                      </p:cBhvr>
                                    </p:animEffect>
                                  </p:childTnLst>
                                </p:cTn>
                              </p:par>
                              <p:par>
                                <p:cTn id="87" presetID="22" presetClass="entr" presetSubtype="4" fill="hold" grpId="0" nodeType="withEffect">
                                  <p:stCondLst>
                                    <p:cond delay="0"/>
                                  </p:stCondLst>
                                  <p:childTnLst>
                                    <p:set>
                                      <p:cBhvr>
                                        <p:cTn id="88" dur="1" fill="hold">
                                          <p:stCondLst>
                                            <p:cond delay="0"/>
                                          </p:stCondLst>
                                        </p:cTn>
                                        <p:tgtEl>
                                          <p:spTgt spid="2084"/>
                                        </p:tgtEl>
                                        <p:attrNameLst>
                                          <p:attrName>style.visibility</p:attrName>
                                        </p:attrNameLst>
                                      </p:cBhvr>
                                      <p:to>
                                        <p:strVal val="visible"/>
                                      </p:to>
                                    </p:set>
                                    <p:animEffect transition="in" filter="wipe(down)">
                                      <p:cBhvr>
                                        <p:cTn id="89" dur="500"/>
                                        <p:tgtEl>
                                          <p:spTgt spid="2084"/>
                                        </p:tgtEl>
                                      </p:cBhvr>
                                    </p:animEffect>
                                  </p:childTnLst>
                                </p:cTn>
                              </p:par>
                              <p:par>
                                <p:cTn id="90" presetID="22" presetClass="entr" presetSubtype="4" fill="hold" grpId="0" nodeType="withEffect">
                                  <p:stCondLst>
                                    <p:cond delay="0"/>
                                  </p:stCondLst>
                                  <p:childTnLst>
                                    <p:set>
                                      <p:cBhvr>
                                        <p:cTn id="91" dur="1" fill="hold">
                                          <p:stCondLst>
                                            <p:cond delay="0"/>
                                          </p:stCondLst>
                                        </p:cTn>
                                        <p:tgtEl>
                                          <p:spTgt spid="2085"/>
                                        </p:tgtEl>
                                        <p:attrNameLst>
                                          <p:attrName>style.visibility</p:attrName>
                                        </p:attrNameLst>
                                      </p:cBhvr>
                                      <p:to>
                                        <p:strVal val="visible"/>
                                      </p:to>
                                    </p:set>
                                    <p:animEffect transition="in" filter="wipe(down)">
                                      <p:cBhvr>
                                        <p:cTn id="92" dur="500"/>
                                        <p:tgtEl>
                                          <p:spTgt spid="2085"/>
                                        </p:tgtEl>
                                      </p:cBhvr>
                                    </p:animEffect>
                                  </p:childTnLst>
                                </p:cTn>
                              </p:par>
                              <p:par>
                                <p:cTn id="93" presetID="22" presetClass="entr" presetSubtype="4" fill="hold" grpId="0" nodeType="withEffect">
                                  <p:stCondLst>
                                    <p:cond delay="0"/>
                                  </p:stCondLst>
                                  <p:childTnLst>
                                    <p:set>
                                      <p:cBhvr>
                                        <p:cTn id="94" dur="1" fill="hold">
                                          <p:stCondLst>
                                            <p:cond delay="0"/>
                                          </p:stCondLst>
                                        </p:cTn>
                                        <p:tgtEl>
                                          <p:spTgt spid="2088"/>
                                        </p:tgtEl>
                                        <p:attrNameLst>
                                          <p:attrName>style.visibility</p:attrName>
                                        </p:attrNameLst>
                                      </p:cBhvr>
                                      <p:to>
                                        <p:strVal val="visible"/>
                                      </p:to>
                                    </p:set>
                                    <p:animEffect transition="in" filter="wipe(down)">
                                      <p:cBhvr>
                                        <p:cTn id="95" dur="500"/>
                                        <p:tgtEl>
                                          <p:spTgt spid="2088"/>
                                        </p:tgtEl>
                                      </p:cBhvr>
                                    </p:animEffect>
                                  </p:childTnLst>
                                </p:cTn>
                              </p:par>
                              <p:par>
                                <p:cTn id="96" presetID="22" presetClass="entr" presetSubtype="4" fill="hold" grpId="0" nodeType="withEffect">
                                  <p:stCondLst>
                                    <p:cond delay="0"/>
                                  </p:stCondLst>
                                  <p:childTnLst>
                                    <p:set>
                                      <p:cBhvr>
                                        <p:cTn id="97" dur="1" fill="hold">
                                          <p:stCondLst>
                                            <p:cond delay="0"/>
                                          </p:stCondLst>
                                        </p:cTn>
                                        <p:tgtEl>
                                          <p:spTgt spid="2089"/>
                                        </p:tgtEl>
                                        <p:attrNameLst>
                                          <p:attrName>style.visibility</p:attrName>
                                        </p:attrNameLst>
                                      </p:cBhvr>
                                      <p:to>
                                        <p:strVal val="visible"/>
                                      </p:to>
                                    </p:set>
                                    <p:animEffect transition="in" filter="wipe(down)">
                                      <p:cBhvr>
                                        <p:cTn id="98" dur="500"/>
                                        <p:tgtEl>
                                          <p:spTgt spid="2089"/>
                                        </p:tgtEl>
                                      </p:cBhvr>
                                    </p:animEffect>
                                  </p:childTnLst>
                                </p:cTn>
                              </p:par>
                            </p:childTnLst>
                          </p:cTn>
                        </p:par>
                      </p:childTnLst>
                    </p:cTn>
                  </p:par>
                  <p:par>
                    <p:cTn id="99" fill="hold">
                      <p:stCondLst>
                        <p:cond delay="indefinite"/>
                      </p:stCondLst>
                      <p:childTnLst>
                        <p:par>
                          <p:cTn id="100" fill="hold">
                            <p:stCondLst>
                              <p:cond delay="0"/>
                            </p:stCondLst>
                            <p:childTnLst>
                              <p:par>
                                <p:cTn id="101" presetID="22" presetClass="entr" presetSubtype="4" fill="hold" grpId="0" nodeType="clickEffect">
                                  <p:stCondLst>
                                    <p:cond delay="0"/>
                                  </p:stCondLst>
                                  <p:childTnLst>
                                    <p:set>
                                      <p:cBhvr>
                                        <p:cTn id="102" dur="1" fill="hold">
                                          <p:stCondLst>
                                            <p:cond delay="0"/>
                                          </p:stCondLst>
                                        </p:cTn>
                                        <p:tgtEl>
                                          <p:spTgt spid="52"/>
                                        </p:tgtEl>
                                        <p:attrNameLst>
                                          <p:attrName>style.visibility</p:attrName>
                                        </p:attrNameLst>
                                      </p:cBhvr>
                                      <p:to>
                                        <p:strVal val="visible"/>
                                      </p:to>
                                    </p:set>
                                    <p:animEffect transition="in" filter="wipe(down)">
                                      <p:cBhvr>
                                        <p:cTn id="103" dur="500"/>
                                        <p:tgtEl>
                                          <p:spTgt spid="52"/>
                                        </p:tgtEl>
                                      </p:cBhvr>
                                    </p:animEffect>
                                  </p:childTnLst>
                                </p:cTn>
                              </p:par>
                              <p:par>
                                <p:cTn id="104" presetID="22" presetClass="entr" presetSubtype="4" fill="hold" grpId="0" nodeType="withEffect">
                                  <p:stCondLst>
                                    <p:cond delay="0"/>
                                  </p:stCondLst>
                                  <p:childTnLst>
                                    <p:set>
                                      <p:cBhvr>
                                        <p:cTn id="105" dur="1" fill="hold">
                                          <p:stCondLst>
                                            <p:cond delay="0"/>
                                          </p:stCondLst>
                                        </p:cTn>
                                        <p:tgtEl>
                                          <p:spTgt spid="61"/>
                                        </p:tgtEl>
                                        <p:attrNameLst>
                                          <p:attrName>style.visibility</p:attrName>
                                        </p:attrNameLst>
                                      </p:cBhvr>
                                      <p:to>
                                        <p:strVal val="visible"/>
                                      </p:to>
                                    </p:set>
                                    <p:animEffect transition="in" filter="wipe(down)">
                                      <p:cBhvr>
                                        <p:cTn id="106" dur="500"/>
                                        <p:tgtEl>
                                          <p:spTgt spid="61"/>
                                        </p:tgtEl>
                                      </p:cBhvr>
                                    </p:animEffect>
                                  </p:childTnLst>
                                </p:cTn>
                              </p:par>
                              <p:par>
                                <p:cTn id="107" presetID="22" presetClass="entr" presetSubtype="4" fill="hold" grpId="0" nodeType="withEffect">
                                  <p:stCondLst>
                                    <p:cond delay="0"/>
                                  </p:stCondLst>
                                  <p:childTnLst>
                                    <p:set>
                                      <p:cBhvr>
                                        <p:cTn id="108" dur="1" fill="hold">
                                          <p:stCondLst>
                                            <p:cond delay="0"/>
                                          </p:stCondLst>
                                        </p:cTn>
                                        <p:tgtEl>
                                          <p:spTgt spid="2061"/>
                                        </p:tgtEl>
                                        <p:attrNameLst>
                                          <p:attrName>style.visibility</p:attrName>
                                        </p:attrNameLst>
                                      </p:cBhvr>
                                      <p:to>
                                        <p:strVal val="visible"/>
                                      </p:to>
                                    </p:set>
                                    <p:animEffect transition="in" filter="wipe(down)">
                                      <p:cBhvr>
                                        <p:cTn id="109" dur="500"/>
                                        <p:tgtEl>
                                          <p:spTgt spid="2061"/>
                                        </p:tgtEl>
                                      </p:cBhvr>
                                    </p:animEffect>
                                  </p:childTnLst>
                                </p:cTn>
                              </p:par>
                              <p:par>
                                <p:cTn id="110" presetID="22" presetClass="entr" presetSubtype="4" fill="hold" grpId="0" nodeType="withEffect">
                                  <p:stCondLst>
                                    <p:cond delay="0"/>
                                  </p:stCondLst>
                                  <p:childTnLst>
                                    <p:set>
                                      <p:cBhvr>
                                        <p:cTn id="111" dur="1" fill="hold">
                                          <p:stCondLst>
                                            <p:cond delay="0"/>
                                          </p:stCondLst>
                                        </p:cTn>
                                        <p:tgtEl>
                                          <p:spTgt spid="2062"/>
                                        </p:tgtEl>
                                        <p:attrNameLst>
                                          <p:attrName>style.visibility</p:attrName>
                                        </p:attrNameLst>
                                      </p:cBhvr>
                                      <p:to>
                                        <p:strVal val="visible"/>
                                      </p:to>
                                    </p:set>
                                    <p:animEffect transition="in" filter="wipe(down)">
                                      <p:cBhvr>
                                        <p:cTn id="112" dur="500"/>
                                        <p:tgtEl>
                                          <p:spTgt spid="2062"/>
                                        </p:tgtEl>
                                      </p:cBhvr>
                                    </p:animEffect>
                                  </p:childTnLst>
                                </p:cTn>
                              </p:par>
                              <p:par>
                                <p:cTn id="113" presetID="22" presetClass="entr" presetSubtype="4" fill="hold" grpId="0" nodeType="withEffect">
                                  <p:stCondLst>
                                    <p:cond delay="0"/>
                                  </p:stCondLst>
                                  <p:childTnLst>
                                    <p:set>
                                      <p:cBhvr>
                                        <p:cTn id="114" dur="1" fill="hold">
                                          <p:stCondLst>
                                            <p:cond delay="0"/>
                                          </p:stCondLst>
                                        </p:cTn>
                                        <p:tgtEl>
                                          <p:spTgt spid="2073"/>
                                        </p:tgtEl>
                                        <p:attrNameLst>
                                          <p:attrName>style.visibility</p:attrName>
                                        </p:attrNameLst>
                                      </p:cBhvr>
                                      <p:to>
                                        <p:strVal val="visible"/>
                                      </p:to>
                                    </p:set>
                                    <p:animEffect transition="in" filter="wipe(down)">
                                      <p:cBhvr>
                                        <p:cTn id="115" dur="500"/>
                                        <p:tgtEl>
                                          <p:spTgt spid="2073"/>
                                        </p:tgtEl>
                                      </p:cBhvr>
                                    </p:animEffect>
                                  </p:childTnLst>
                                </p:cTn>
                              </p:par>
                              <p:par>
                                <p:cTn id="116" presetID="22" presetClass="entr" presetSubtype="4" fill="hold" grpId="0" nodeType="withEffect">
                                  <p:stCondLst>
                                    <p:cond delay="0"/>
                                  </p:stCondLst>
                                  <p:childTnLst>
                                    <p:set>
                                      <p:cBhvr>
                                        <p:cTn id="117" dur="1" fill="hold">
                                          <p:stCondLst>
                                            <p:cond delay="0"/>
                                          </p:stCondLst>
                                        </p:cTn>
                                        <p:tgtEl>
                                          <p:spTgt spid="2105"/>
                                        </p:tgtEl>
                                        <p:attrNameLst>
                                          <p:attrName>style.visibility</p:attrName>
                                        </p:attrNameLst>
                                      </p:cBhvr>
                                      <p:to>
                                        <p:strVal val="visible"/>
                                      </p:to>
                                    </p:set>
                                    <p:animEffect transition="in" filter="wipe(down)">
                                      <p:cBhvr>
                                        <p:cTn id="118" dur="500"/>
                                        <p:tgtEl>
                                          <p:spTgt spid="2105"/>
                                        </p:tgtEl>
                                      </p:cBhvr>
                                    </p:animEffect>
                                  </p:childTnLst>
                                </p:cTn>
                              </p:par>
                            </p:childTnLst>
                          </p:cTn>
                        </p:par>
                      </p:childTnLst>
                    </p:cTn>
                  </p:par>
                  <p:par>
                    <p:cTn id="119" fill="hold">
                      <p:stCondLst>
                        <p:cond delay="indefinite"/>
                      </p:stCondLst>
                      <p:childTnLst>
                        <p:par>
                          <p:cTn id="120" fill="hold">
                            <p:stCondLst>
                              <p:cond delay="0"/>
                            </p:stCondLst>
                            <p:childTnLst>
                              <p:par>
                                <p:cTn id="121" presetID="22" presetClass="entr" presetSubtype="4" fill="hold" grpId="0" nodeType="clickEffect">
                                  <p:stCondLst>
                                    <p:cond delay="0"/>
                                  </p:stCondLst>
                                  <p:childTnLst>
                                    <p:set>
                                      <p:cBhvr>
                                        <p:cTn id="122" dur="1" fill="hold">
                                          <p:stCondLst>
                                            <p:cond delay="0"/>
                                          </p:stCondLst>
                                        </p:cTn>
                                        <p:tgtEl>
                                          <p:spTgt spid="2063"/>
                                        </p:tgtEl>
                                        <p:attrNameLst>
                                          <p:attrName>style.visibility</p:attrName>
                                        </p:attrNameLst>
                                      </p:cBhvr>
                                      <p:to>
                                        <p:strVal val="visible"/>
                                      </p:to>
                                    </p:set>
                                    <p:animEffect transition="in" filter="wipe(down)">
                                      <p:cBhvr>
                                        <p:cTn id="123" dur="500"/>
                                        <p:tgtEl>
                                          <p:spTgt spid="2063"/>
                                        </p:tgtEl>
                                      </p:cBhvr>
                                    </p:animEffect>
                                  </p:childTnLst>
                                </p:cTn>
                              </p:par>
                              <p:par>
                                <p:cTn id="124" presetID="22" presetClass="entr" presetSubtype="4" fill="hold" grpId="0" nodeType="withEffect">
                                  <p:stCondLst>
                                    <p:cond delay="0"/>
                                  </p:stCondLst>
                                  <p:childTnLst>
                                    <p:set>
                                      <p:cBhvr>
                                        <p:cTn id="125" dur="1" fill="hold">
                                          <p:stCondLst>
                                            <p:cond delay="0"/>
                                          </p:stCondLst>
                                        </p:cTn>
                                        <p:tgtEl>
                                          <p:spTgt spid="2064"/>
                                        </p:tgtEl>
                                        <p:attrNameLst>
                                          <p:attrName>style.visibility</p:attrName>
                                        </p:attrNameLst>
                                      </p:cBhvr>
                                      <p:to>
                                        <p:strVal val="visible"/>
                                      </p:to>
                                    </p:set>
                                    <p:animEffect transition="in" filter="wipe(down)">
                                      <p:cBhvr>
                                        <p:cTn id="126" dur="500"/>
                                        <p:tgtEl>
                                          <p:spTgt spid="2064"/>
                                        </p:tgtEl>
                                      </p:cBhvr>
                                    </p:animEffect>
                                  </p:childTnLst>
                                </p:cTn>
                              </p:par>
                              <p:par>
                                <p:cTn id="127" presetID="22" presetClass="entr" presetSubtype="4" fill="hold" grpId="0" nodeType="withEffect">
                                  <p:stCondLst>
                                    <p:cond delay="0"/>
                                  </p:stCondLst>
                                  <p:childTnLst>
                                    <p:set>
                                      <p:cBhvr>
                                        <p:cTn id="128" dur="1" fill="hold">
                                          <p:stCondLst>
                                            <p:cond delay="0"/>
                                          </p:stCondLst>
                                        </p:cTn>
                                        <p:tgtEl>
                                          <p:spTgt spid="2065"/>
                                        </p:tgtEl>
                                        <p:attrNameLst>
                                          <p:attrName>style.visibility</p:attrName>
                                        </p:attrNameLst>
                                      </p:cBhvr>
                                      <p:to>
                                        <p:strVal val="visible"/>
                                      </p:to>
                                    </p:set>
                                    <p:animEffect transition="in" filter="wipe(down)">
                                      <p:cBhvr>
                                        <p:cTn id="129" dur="500"/>
                                        <p:tgtEl>
                                          <p:spTgt spid="2065"/>
                                        </p:tgtEl>
                                      </p:cBhvr>
                                    </p:animEffect>
                                  </p:childTnLst>
                                </p:cTn>
                              </p:par>
                              <p:par>
                                <p:cTn id="130" presetID="22" presetClass="entr" presetSubtype="4" fill="hold" grpId="0" nodeType="withEffect">
                                  <p:stCondLst>
                                    <p:cond delay="0"/>
                                  </p:stCondLst>
                                  <p:childTnLst>
                                    <p:set>
                                      <p:cBhvr>
                                        <p:cTn id="131" dur="1" fill="hold">
                                          <p:stCondLst>
                                            <p:cond delay="0"/>
                                          </p:stCondLst>
                                        </p:cTn>
                                        <p:tgtEl>
                                          <p:spTgt spid="2066"/>
                                        </p:tgtEl>
                                        <p:attrNameLst>
                                          <p:attrName>style.visibility</p:attrName>
                                        </p:attrNameLst>
                                      </p:cBhvr>
                                      <p:to>
                                        <p:strVal val="visible"/>
                                      </p:to>
                                    </p:set>
                                    <p:animEffect transition="in" filter="wipe(down)">
                                      <p:cBhvr>
                                        <p:cTn id="132" dur="500"/>
                                        <p:tgtEl>
                                          <p:spTgt spid="2066"/>
                                        </p:tgtEl>
                                      </p:cBhvr>
                                    </p:animEffect>
                                  </p:childTnLst>
                                </p:cTn>
                              </p:par>
                              <p:par>
                                <p:cTn id="133" presetID="22" presetClass="entr" presetSubtype="4" fill="hold" grpId="0" nodeType="withEffect">
                                  <p:stCondLst>
                                    <p:cond delay="0"/>
                                  </p:stCondLst>
                                  <p:childTnLst>
                                    <p:set>
                                      <p:cBhvr>
                                        <p:cTn id="134" dur="1" fill="hold">
                                          <p:stCondLst>
                                            <p:cond delay="0"/>
                                          </p:stCondLst>
                                        </p:cTn>
                                        <p:tgtEl>
                                          <p:spTgt spid="2072"/>
                                        </p:tgtEl>
                                        <p:attrNameLst>
                                          <p:attrName>style.visibility</p:attrName>
                                        </p:attrNameLst>
                                      </p:cBhvr>
                                      <p:to>
                                        <p:strVal val="visible"/>
                                      </p:to>
                                    </p:set>
                                    <p:animEffect transition="in" filter="wipe(down)">
                                      <p:cBhvr>
                                        <p:cTn id="135" dur="500"/>
                                        <p:tgtEl>
                                          <p:spTgt spid="2072"/>
                                        </p:tgtEl>
                                      </p:cBhvr>
                                    </p:animEffect>
                                  </p:childTnLst>
                                </p:cTn>
                              </p:par>
                              <p:par>
                                <p:cTn id="136" presetID="22" presetClass="entr" presetSubtype="4" fill="hold" grpId="0" nodeType="withEffect">
                                  <p:stCondLst>
                                    <p:cond delay="0"/>
                                  </p:stCondLst>
                                  <p:childTnLst>
                                    <p:set>
                                      <p:cBhvr>
                                        <p:cTn id="137" dur="1" fill="hold">
                                          <p:stCondLst>
                                            <p:cond delay="0"/>
                                          </p:stCondLst>
                                        </p:cTn>
                                        <p:tgtEl>
                                          <p:spTgt spid="2075"/>
                                        </p:tgtEl>
                                        <p:attrNameLst>
                                          <p:attrName>style.visibility</p:attrName>
                                        </p:attrNameLst>
                                      </p:cBhvr>
                                      <p:to>
                                        <p:strVal val="visible"/>
                                      </p:to>
                                    </p:set>
                                    <p:animEffect transition="in" filter="wipe(down)">
                                      <p:cBhvr>
                                        <p:cTn id="138" dur="500"/>
                                        <p:tgtEl>
                                          <p:spTgt spid="2075"/>
                                        </p:tgtEl>
                                      </p:cBhvr>
                                    </p:animEffect>
                                  </p:childTnLst>
                                </p:cTn>
                              </p:par>
                            </p:childTnLst>
                          </p:cTn>
                        </p:par>
                      </p:childTnLst>
                    </p:cTn>
                  </p:par>
                  <p:par>
                    <p:cTn id="139" fill="hold">
                      <p:stCondLst>
                        <p:cond delay="indefinite"/>
                      </p:stCondLst>
                      <p:childTnLst>
                        <p:par>
                          <p:cTn id="140" fill="hold">
                            <p:stCondLst>
                              <p:cond delay="0"/>
                            </p:stCondLst>
                            <p:childTnLst>
                              <p:par>
                                <p:cTn id="141" presetID="22" presetClass="entr" presetSubtype="4" fill="hold" grpId="0" nodeType="clickEffect">
                                  <p:stCondLst>
                                    <p:cond delay="0"/>
                                  </p:stCondLst>
                                  <p:childTnLst>
                                    <p:set>
                                      <p:cBhvr>
                                        <p:cTn id="142" dur="1" fill="hold">
                                          <p:stCondLst>
                                            <p:cond delay="0"/>
                                          </p:stCondLst>
                                        </p:cTn>
                                        <p:tgtEl>
                                          <p:spTgt spid="2067"/>
                                        </p:tgtEl>
                                        <p:attrNameLst>
                                          <p:attrName>style.visibility</p:attrName>
                                        </p:attrNameLst>
                                      </p:cBhvr>
                                      <p:to>
                                        <p:strVal val="visible"/>
                                      </p:to>
                                    </p:set>
                                    <p:animEffect transition="in" filter="wipe(down)">
                                      <p:cBhvr>
                                        <p:cTn id="143" dur="500"/>
                                        <p:tgtEl>
                                          <p:spTgt spid="2067"/>
                                        </p:tgtEl>
                                      </p:cBhvr>
                                    </p:animEffect>
                                  </p:childTnLst>
                                </p:cTn>
                              </p:par>
                              <p:par>
                                <p:cTn id="144" presetID="22" presetClass="entr" presetSubtype="4" fill="hold" grpId="0" nodeType="withEffect">
                                  <p:stCondLst>
                                    <p:cond delay="0"/>
                                  </p:stCondLst>
                                  <p:childTnLst>
                                    <p:set>
                                      <p:cBhvr>
                                        <p:cTn id="145" dur="1" fill="hold">
                                          <p:stCondLst>
                                            <p:cond delay="0"/>
                                          </p:stCondLst>
                                        </p:cTn>
                                        <p:tgtEl>
                                          <p:spTgt spid="2078"/>
                                        </p:tgtEl>
                                        <p:attrNameLst>
                                          <p:attrName>style.visibility</p:attrName>
                                        </p:attrNameLst>
                                      </p:cBhvr>
                                      <p:to>
                                        <p:strVal val="visible"/>
                                      </p:to>
                                    </p:set>
                                    <p:animEffect transition="in" filter="wipe(down)">
                                      <p:cBhvr>
                                        <p:cTn id="146" dur="500"/>
                                        <p:tgtEl>
                                          <p:spTgt spid="2078"/>
                                        </p:tgtEl>
                                      </p:cBhvr>
                                    </p:animEffect>
                                  </p:childTnLst>
                                </p:cTn>
                              </p:par>
                              <p:par>
                                <p:cTn id="147" presetID="22" presetClass="entr" presetSubtype="4" fill="hold" grpId="0" nodeType="withEffect">
                                  <p:stCondLst>
                                    <p:cond delay="0"/>
                                  </p:stCondLst>
                                  <p:childTnLst>
                                    <p:set>
                                      <p:cBhvr>
                                        <p:cTn id="148" dur="1" fill="hold">
                                          <p:stCondLst>
                                            <p:cond delay="0"/>
                                          </p:stCondLst>
                                        </p:cTn>
                                        <p:tgtEl>
                                          <p:spTgt spid="2079"/>
                                        </p:tgtEl>
                                        <p:attrNameLst>
                                          <p:attrName>style.visibility</p:attrName>
                                        </p:attrNameLst>
                                      </p:cBhvr>
                                      <p:to>
                                        <p:strVal val="visible"/>
                                      </p:to>
                                    </p:set>
                                    <p:animEffect transition="in" filter="wipe(down)">
                                      <p:cBhvr>
                                        <p:cTn id="149" dur="500"/>
                                        <p:tgtEl>
                                          <p:spTgt spid="2079"/>
                                        </p:tgtEl>
                                      </p:cBhvr>
                                    </p:animEffect>
                                  </p:childTnLst>
                                </p:cTn>
                              </p:par>
                              <p:par>
                                <p:cTn id="150" presetID="22" presetClass="entr" presetSubtype="4" fill="hold" grpId="0" nodeType="withEffect">
                                  <p:stCondLst>
                                    <p:cond delay="0"/>
                                  </p:stCondLst>
                                  <p:childTnLst>
                                    <p:set>
                                      <p:cBhvr>
                                        <p:cTn id="151" dur="1" fill="hold">
                                          <p:stCondLst>
                                            <p:cond delay="0"/>
                                          </p:stCondLst>
                                        </p:cTn>
                                        <p:tgtEl>
                                          <p:spTgt spid="2080"/>
                                        </p:tgtEl>
                                        <p:attrNameLst>
                                          <p:attrName>style.visibility</p:attrName>
                                        </p:attrNameLst>
                                      </p:cBhvr>
                                      <p:to>
                                        <p:strVal val="visible"/>
                                      </p:to>
                                    </p:set>
                                    <p:animEffect transition="in" filter="wipe(down)">
                                      <p:cBhvr>
                                        <p:cTn id="152" dur="500"/>
                                        <p:tgtEl>
                                          <p:spTgt spid="2080"/>
                                        </p:tgtEl>
                                      </p:cBhvr>
                                    </p:animEffect>
                                  </p:childTnLst>
                                </p:cTn>
                              </p:par>
                              <p:par>
                                <p:cTn id="153" presetID="22" presetClass="entr" presetSubtype="4" fill="hold" grpId="0" nodeType="withEffect">
                                  <p:stCondLst>
                                    <p:cond delay="0"/>
                                  </p:stCondLst>
                                  <p:childTnLst>
                                    <p:set>
                                      <p:cBhvr>
                                        <p:cTn id="154" dur="1" fill="hold">
                                          <p:stCondLst>
                                            <p:cond delay="0"/>
                                          </p:stCondLst>
                                        </p:cTn>
                                        <p:tgtEl>
                                          <p:spTgt spid="2081"/>
                                        </p:tgtEl>
                                        <p:attrNameLst>
                                          <p:attrName>style.visibility</p:attrName>
                                        </p:attrNameLst>
                                      </p:cBhvr>
                                      <p:to>
                                        <p:strVal val="visible"/>
                                      </p:to>
                                    </p:set>
                                    <p:animEffect transition="in" filter="wipe(down)">
                                      <p:cBhvr>
                                        <p:cTn id="155" dur="500"/>
                                        <p:tgtEl>
                                          <p:spTgt spid="2081"/>
                                        </p:tgtEl>
                                      </p:cBhvr>
                                    </p:animEffect>
                                  </p:childTnLst>
                                </p:cTn>
                              </p:par>
                              <p:par>
                                <p:cTn id="156" presetID="22" presetClass="entr" presetSubtype="4" fill="hold" grpId="0" nodeType="withEffect">
                                  <p:stCondLst>
                                    <p:cond delay="0"/>
                                  </p:stCondLst>
                                  <p:childTnLst>
                                    <p:set>
                                      <p:cBhvr>
                                        <p:cTn id="157" dur="1" fill="hold">
                                          <p:stCondLst>
                                            <p:cond delay="0"/>
                                          </p:stCondLst>
                                        </p:cTn>
                                        <p:tgtEl>
                                          <p:spTgt spid="2082"/>
                                        </p:tgtEl>
                                        <p:attrNameLst>
                                          <p:attrName>style.visibility</p:attrName>
                                        </p:attrNameLst>
                                      </p:cBhvr>
                                      <p:to>
                                        <p:strVal val="visible"/>
                                      </p:to>
                                    </p:set>
                                    <p:animEffect transition="in" filter="wipe(down)">
                                      <p:cBhvr>
                                        <p:cTn id="158" dur="500"/>
                                        <p:tgtEl>
                                          <p:spTgt spid="2082"/>
                                        </p:tgtEl>
                                      </p:cBhvr>
                                    </p:animEffect>
                                  </p:childTnLst>
                                </p:cTn>
                              </p:par>
                            </p:childTnLst>
                          </p:cTn>
                        </p:par>
                      </p:childTnLst>
                    </p:cTn>
                  </p:par>
                  <p:par>
                    <p:cTn id="159" fill="hold">
                      <p:stCondLst>
                        <p:cond delay="indefinite"/>
                      </p:stCondLst>
                      <p:childTnLst>
                        <p:par>
                          <p:cTn id="160" fill="hold">
                            <p:stCondLst>
                              <p:cond delay="0"/>
                            </p:stCondLst>
                            <p:childTnLst>
                              <p:par>
                                <p:cTn id="161" presetID="22" presetClass="entr" presetSubtype="4" fill="hold" grpId="0" nodeType="clickEffect">
                                  <p:stCondLst>
                                    <p:cond delay="0"/>
                                  </p:stCondLst>
                                  <p:childTnLst>
                                    <p:set>
                                      <p:cBhvr>
                                        <p:cTn id="162" dur="1" fill="hold">
                                          <p:stCondLst>
                                            <p:cond delay="0"/>
                                          </p:stCondLst>
                                        </p:cTn>
                                        <p:tgtEl>
                                          <p:spTgt spid="2083"/>
                                        </p:tgtEl>
                                        <p:attrNameLst>
                                          <p:attrName>style.visibility</p:attrName>
                                        </p:attrNameLst>
                                      </p:cBhvr>
                                      <p:to>
                                        <p:strVal val="visible"/>
                                      </p:to>
                                    </p:set>
                                    <p:animEffect transition="in" filter="wipe(down)">
                                      <p:cBhvr>
                                        <p:cTn id="163" dur="500"/>
                                        <p:tgtEl>
                                          <p:spTgt spid="2083"/>
                                        </p:tgtEl>
                                      </p:cBhvr>
                                    </p:animEffect>
                                  </p:childTnLst>
                                </p:cTn>
                              </p:par>
                              <p:par>
                                <p:cTn id="164" presetID="22" presetClass="entr" presetSubtype="4" fill="hold" grpId="0" nodeType="withEffect">
                                  <p:stCondLst>
                                    <p:cond delay="0"/>
                                  </p:stCondLst>
                                  <p:childTnLst>
                                    <p:set>
                                      <p:cBhvr>
                                        <p:cTn id="165" dur="1" fill="hold">
                                          <p:stCondLst>
                                            <p:cond delay="0"/>
                                          </p:stCondLst>
                                        </p:cTn>
                                        <p:tgtEl>
                                          <p:spTgt spid="2100"/>
                                        </p:tgtEl>
                                        <p:attrNameLst>
                                          <p:attrName>style.visibility</p:attrName>
                                        </p:attrNameLst>
                                      </p:cBhvr>
                                      <p:to>
                                        <p:strVal val="visible"/>
                                      </p:to>
                                    </p:set>
                                    <p:animEffect transition="in" filter="wipe(down)">
                                      <p:cBhvr>
                                        <p:cTn id="166" dur="500"/>
                                        <p:tgtEl>
                                          <p:spTgt spid="2100"/>
                                        </p:tgtEl>
                                      </p:cBhvr>
                                    </p:animEffect>
                                  </p:childTnLst>
                                </p:cTn>
                              </p:par>
                              <p:par>
                                <p:cTn id="167" presetID="22" presetClass="entr" presetSubtype="4" fill="hold" grpId="0" nodeType="withEffect">
                                  <p:stCondLst>
                                    <p:cond delay="0"/>
                                  </p:stCondLst>
                                  <p:childTnLst>
                                    <p:set>
                                      <p:cBhvr>
                                        <p:cTn id="168" dur="1" fill="hold">
                                          <p:stCondLst>
                                            <p:cond delay="0"/>
                                          </p:stCondLst>
                                        </p:cTn>
                                        <p:tgtEl>
                                          <p:spTgt spid="2101"/>
                                        </p:tgtEl>
                                        <p:attrNameLst>
                                          <p:attrName>style.visibility</p:attrName>
                                        </p:attrNameLst>
                                      </p:cBhvr>
                                      <p:to>
                                        <p:strVal val="visible"/>
                                      </p:to>
                                    </p:set>
                                    <p:animEffect transition="in" filter="wipe(down)">
                                      <p:cBhvr>
                                        <p:cTn id="169" dur="500"/>
                                        <p:tgtEl>
                                          <p:spTgt spid="2101"/>
                                        </p:tgtEl>
                                      </p:cBhvr>
                                    </p:animEffect>
                                  </p:childTnLst>
                                </p:cTn>
                              </p:par>
                              <p:par>
                                <p:cTn id="170" presetID="22" presetClass="entr" presetSubtype="4" fill="hold" grpId="0" nodeType="withEffect">
                                  <p:stCondLst>
                                    <p:cond delay="0"/>
                                  </p:stCondLst>
                                  <p:childTnLst>
                                    <p:set>
                                      <p:cBhvr>
                                        <p:cTn id="171" dur="1" fill="hold">
                                          <p:stCondLst>
                                            <p:cond delay="0"/>
                                          </p:stCondLst>
                                        </p:cTn>
                                        <p:tgtEl>
                                          <p:spTgt spid="2102"/>
                                        </p:tgtEl>
                                        <p:attrNameLst>
                                          <p:attrName>style.visibility</p:attrName>
                                        </p:attrNameLst>
                                      </p:cBhvr>
                                      <p:to>
                                        <p:strVal val="visible"/>
                                      </p:to>
                                    </p:set>
                                    <p:animEffect transition="in" filter="wipe(down)">
                                      <p:cBhvr>
                                        <p:cTn id="172" dur="500"/>
                                        <p:tgtEl>
                                          <p:spTgt spid="2102"/>
                                        </p:tgtEl>
                                      </p:cBhvr>
                                    </p:animEffect>
                                  </p:childTnLst>
                                </p:cTn>
                              </p:par>
                              <p:par>
                                <p:cTn id="173" presetID="22" presetClass="entr" presetSubtype="4" fill="hold" grpId="0" nodeType="withEffect">
                                  <p:stCondLst>
                                    <p:cond delay="0"/>
                                  </p:stCondLst>
                                  <p:childTnLst>
                                    <p:set>
                                      <p:cBhvr>
                                        <p:cTn id="174" dur="1" fill="hold">
                                          <p:stCondLst>
                                            <p:cond delay="0"/>
                                          </p:stCondLst>
                                        </p:cTn>
                                        <p:tgtEl>
                                          <p:spTgt spid="2103"/>
                                        </p:tgtEl>
                                        <p:attrNameLst>
                                          <p:attrName>style.visibility</p:attrName>
                                        </p:attrNameLst>
                                      </p:cBhvr>
                                      <p:to>
                                        <p:strVal val="visible"/>
                                      </p:to>
                                    </p:set>
                                    <p:animEffect transition="in" filter="wipe(down)">
                                      <p:cBhvr>
                                        <p:cTn id="175" dur="500"/>
                                        <p:tgtEl>
                                          <p:spTgt spid="2103"/>
                                        </p:tgtEl>
                                      </p:cBhvr>
                                    </p:animEffect>
                                  </p:childTnLst>
                                </p:cTn>
                              </p:par>
                              <p:par>
                                <p:cTn id="176" presetID="22" presetClass="entr" presetSubtype="4" fill="hold" grpId="0" nodeType="withEffect">
                                  <p:stCondLst>
                                    <p:cond delay="0"/>
                                  </p:stCondLst>
                                  <p:childTnLst>
                                    <p:set>
                                      <p:cBhvr>
                                        <p:cTn id="177" dur="1" fill="hold">
                                          <p:stCondLst>
                                            <p:cond delay="0"/>
                                          </p:stCondLst>
                                        </p:cTn>
                                        <p:tgtEl>
                                          <p:spTgt spid="2104"/>
                                        </p:tgtEl>
                                        <p:attrNameLst>
                                          <p:attrName>style.visibility</p:attrName>
                                        </p:attrNameLst>
                                      </p:cBhvr>
                                      <p:to>
                                        <p:strVal val="visible"/>
                                      </p:to>
                                    </p:set>
                                    <p:animEffect transition="in" filter="wipe(down)">
                                      <p:cBhvr>
                                        <p:cTn id="178" dur="500"/>
                                        <p:tgtEl>
                                          <p:spTgt spid="210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89" grpId="0" animBg="1"/>
      <p:bldP spid="2088" grpId="0" animBg="1"/>
      <p:bldP spid="2085" grpId="0" animBg="1"/>
      <p:bldP spid="2084" grpId="0" animBg="1"/>
      <p:bldP spid="8" grpId="0" animBg="1"/>
      <p:bldP spid="24" grpId="0" animBg="1"/>
      <p:bldP spid="38" grpId="0" animBg="1"/>
      <p:bldP spid="41" grpId="0" animBg="1"/>
      <p:bldP spid="52" grpId="0" animBg="1"/>
      <p:bldP spid="54" grpId="0" animBg="1"/>
      <p:bldP spid="55" grpId="0" animBg="1"/>
      <p:bldP spid="56" grpId="0" animBg="1"/>
      <p:bldP spid="61" grpId="0" animBg="1"/>
      <p:bldP spid="63" grpId="0" animBg="1"/>
      <p:bldP spid="2048" grpId="0" animBg="1"/>
      <p:bldP spid="2056" grpId="0" animBg="1"/>
      <p:bldP spid="2057" grpId="0" animBg="1"/>
      <p:bldP spid="2058" grpId="0" animBg="1"/>
      <p:bldP spid="2059" grpId="0" animBg="1"/>
      <p:bldP spid="2061" grpId="0" animBg="1"/>
      <p:bldP spid="2062" grpId="0" animBg="1"/>
      <p:bldP spid="2063" grpId="0" animBg="1"/>
      <p:bldP spid="2064" grpId="0" animBg="1"/>
      <p:bldP spid="2065" grpId="0" animBg="1"/>
      <p:bldP spid="2066" grpId="0" animBg="1"/>
      <p:bldP spid="2067" grpId="0" animBg="1"/>
      <p:bldP spid="2072" grpId="0" animBg="1"/>
      <p:bldP spid="2073" grpId="0" animBg="1"/>
      <p:bldP spid="2074" grpId="0" animBg="1"/>
      <p:bldP spid="2075" grpId="0" animBg="1"/>
      <p:bldP spid="2076" grpId="0" animBg="1"/>
      <p:bldP spid="2078" grpId="0" animBg="1"/>
      <p:bldP spid="2079" grpId="0" animBg="1"/>
      <p:bldP spid="2080" grpId="0" animBg="1"/>
      <p:bldP spid="2081" grpId="0" animBg="1"/>
      <p:bldP spid="2082" grpId="0" animBg="1"/>
      <p:bldP spid="2083" grpId="0" animBg="1"/>
      <p:bldP spid="2100" grpId="0" animBg="1"/>
      <p:bldP spid="2101" grpId="0" animBg="1"/>
      <p:bldP spid="2102" grpId="0" animBg="1"/>
      <p:bldP spid="2103" grpId="0" animBg="1"/>
      <p:bldP spid="2104" grpId="0" animBg="1"/>
      <p:bldP spid="2105"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Slide Number Placeholder 5">
            <a:extLst>
              <a:ext uri="{FF2B5EF4-FFF2-40B4-BE49-F238E27FC236}">
                <a16:creationId xmlns:a16="http://schemas.microsoft.com/office/drawing/2014/main" id="{503B2B1C-4187-F742-B415-DF061F65FD40}"/>
              </a:ext>
            </a:extLst>
          </p:cNvPr>
          <p:cNvSpPr>
            <a:spLocks noGrp="1"/>
          </p:cNvSpPr>
          <p:nvPr>
            <p:ph type="sldNum" sz="quarter" idx="12"/>
          </p:nvPr>
        </p:nvSpPr>
        <p:spPr/>
        <p:txBody>
          <a:bodyPr/>
          <a:lstStyle/>
          <a:p>
            <a:fld id="{DFCAA4AF-953D-244E-A785-3E30E94DDEA1}" type="slidenum">
              <a:rPr lang="en-IR" smtClean="0">
                <a:cs typeface="B Mitra" panose="00000400000000000000" pitchFamily="2" charset="-78"/>
              </a:rPr>
              <a:t>8</a:t>
            </a:fld>
            <a:endParaRPr lang="en-IR" dirty="0">
              <a:cs typeface="B Mitra" panose="00000400000000000000" pitchFamily="2" charset="-78"/>
            </a:endParaRPr>
          </a:p>
        </p:txBody>
      </p:sp>
      <p:sp>
        <p:nvSpPr>
          <p:cNvPr id="7" name="Rounded Rectangle 6">
            <a:extLst>
              <a:ext uri="{FF2B5EF4-FFF2-40B4-BE49-F238E27FC236}">
                <a16:creationId xmlns:a16="http://schemas.microsoft.com/office/drawing/2014/main" id="{BEC84A8C-590E-DC47-BD23-9BF38BE92C63}"/>
              </a:ext>
            </a:extLst>
          </p:cNvPr>
          <p:cNvSpPr/>
          <p:nvPr/>
        </p:nvSpPr>
        <p:spPr>
          <a:xfrm>
            <a:off x="2805000" y="295197"/>
            <a:ext cx="2324126" cy="540000"/>
          </a:xfrm>
          <a:prstGeom prst="roundRect">
            <a:avLst>
              <a:gd name="adj" fmla="val 50000"/>
            </a:avLst>
          </a:prstGeom>
          <a:solidFill>
            <a:srgbClr val="204498"/>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fa-IR" dirty="0">
                <a:solidFill>
                  <a:schemeClr val="bg1"/>
                </a:solidFill>
                <a:latin typeface="IRANYekan" panose="020B0506030804020204" pitchFamily="34" charset="-78"/>
                <a:cs typeface="B Mitra" panose="00000400000000000000" pitchFamily="2" charset="-78"/>
              </a:rPr>
              <a:t>تحلیل ابعاد مسئله</a:t>
            </a:r>
            <a:endParaRPr lang="en-IR" dirty="0">
              <a:solidFill>
                <a:schemeClr val="bg1"/>
              </a:solidFill>
              <a:latin typeface="IRANYekan" panose="020B0506030804020204" pitchFamily="34" charset="-78"/>
              <a:cs typeface="B Mitra" panose="00000400000000000000" pitchFamily="2" charset="-78"/>
            </a:endParaRPr>
          </a:p>
        </p:txBody>
      </p:sp>
      <p:sp>
        <p:nvSpPr>
          <p:cNvPr id="8" name="Rounded Rectangle 7">
            <a:extLst>
              <a:ext uri="{FF2B5EF4-FFF2-40B4-BE49-F238E27FC236}">
                <a16:creationId xmlns:a16="http://schemas.microsoft.com/office/drawing/2014/main" id="{4D54E1AE-035D-0F41-8452-145CAFED9875}"/>
              </a:ext>
            </a:extLst>
          </p:cNvPr>
          <p:cNvSpPr/>
          <p:nvPr/>
        </p:nvSpPr>
        <p:spPr>
          <a:xfrm>
            <a:off x="212780" y="293314"/>
            <a:ext cx="2324126" cy="540000"/>
          </a:xfrm>
          <a:prstGeom prst="roundRect">
            <a:avLst>
              <a:gd name="adj" fmla="val 50000"/>
            </a:avLst>
          </a:prstGeom>
          <a:solidFill>
            <a:schemeClr val="bg1">
              <a:lumMod val="85000"/>
            </a:schemeClr>
          </a:solidFill>
          <a:ln w="28575">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fa-IR" dirty="0">
                <a:solidFill>
                  <a:sysClr val="windowText" lastClr="000000"/>
                </a:solidFill>
                <a:latin typeface="IRANYekan" panose="020B0506030804020204" pitchFamily="34" charset="-78"/>
                <a:cs typeface="B Mitra" panose="00000400000000000000" pitchFamily="2" charset="-78"/>
              </a:rPr>
              <a:t>راهکارهای سیاستی</a:t>
            </a:r>
            <a:endParaRPr lang="en-IR" dirty="0">
              <a:solidFill>
                <a:sysClr val="windowText" lastClr="000000"/>
              </a:solidFill>
              <a:latin typeface="IRANYekan" panose="020B0506030804020204" pitchFamily="34" charset="-78"/>
              <a:cs typeface="B Mitra" panose="00000400000000000000" pitchFamily="2" charset="-78"/>
            </a:endParaRPr>
          </a:p>
        </p:txBody>
      </p:sp>
      <p:sp>
        <p:nvSpPr>
          <p:cNvPr id="11" name="Rounded Rectangle 10">
            <a:extLst>
              <a:ext uri="{FF2B5EF4-FFF2-40B4-BE49-F238E27FC236}">
                <a16:creationId xmlns:a16="http://schemas.microsoft.com/office/drawing/2014/main" id="{3742EF48-FC86-1048-907D-E56DFA5D238F}"/>
              </a:ext>
            </a:extLst>
          </p:cNvPr>
          <p:cNvSpPr/>
          <p:nvPr/>
        </p:nvSpPr>
        <p:spPr>
          <a:xfrm>
            <a:off x="5359120" y="293314"/>
            <a:ext cx="2324126" cy="540000"/>
          </a:xfrm>
          <a:prstGeom prst="roundRect">
            <a:avLst>
              <a:gd name="adj" fmla="val 50000"/>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fa-IR" dirty="0">
                <a:solidFill>
                  <a:sysClr val="windowText" lastClr="000000"/>
                </a:solidFill>
                <a:latin typeface="IRANYekan" panose="020B0506030804020204" pitchFamily="34" charset="-78"/>
                <a:cs typeface="B Mitra" panose="00000400000000000000" pitchFamily="2" charset="-78"/>
              </a:rPr>
              <a:t>مقدمه و بیان مسئله</a:t>
            </a:r>
          </a:p>
        </p:txBody>
      </p:sp>
      <p:cxnSp>
        <p:nvCxnSpPr>
          <p:cNvPr id="2" name="Straight Connector 1">
            <a:extLst>
              <a:ext uri="{FF2B5EF4-FFF2-40B4-BE49-F238E27FC236}">
                <a16:creationId xmlns:a16="http://schemas.microsoft.com/office/drawing/2014/main" id="{39EF9E87-FCDB-0388-E752-1F273A0EB6F5}"/>
              </a:ext>
            </a:extLst>
          </p:cNvPr>
          <p:cNvCxnSpPr>
            <a:cxnSpLocks/>
          </p:cNvCxnSpPr>
          <p:nvPr/>
        </p:nvCxnSpPr>
        <p:spPr>
          <a:xfrm>
            <a:off x="212780" y="1066405"/>
            <a:ext cx="8662279" cy="0"/>
          </a:xfrm>
          <a:prstGeom prst="line">
            <a:avLst/>
          </a:prstGeom>
          <a:ln w="19050">
            <a:solidFill>
              <a:srgbClr val="8AB833"/>
            </a:solidFill>
          </a:ln>
        </p:spPr>
        <p:style>
          <a:lnRef idx="1">
            <a:schemeClr val="accent1"/>
          </a:lnRef>
          <a:fillRef idx="0">
            <a:schemeClr val="accent1"/>
          </a:fillRef>
          <a:effectRef idx="0">
            <a:schemeClr val="accent1"/>
          </a:effectRef>
          <a:fontRef idx="minor">
            <a:schemeClr val="tx1"/>
          </a:fontRef>
        </p:style>
      </p:cxnSp>
      <p:pic>
        <p:nvPicPr>
          <p:cNvPr id="4" name="Picture 3">
            <a:extLst>
              <a:ext uri="{FF2B5EF4-FFF2-40B4-BE49-F238E27FC236}">
                <a16:creationId xmlns:a16="http://schemas.microsoft.com/office/drawing/2014/main" id="{0C38E23A-B553-3385-AA0F-5C60D997BEB2}"/>
              </a:ext>
            </a:extLst>
          </p:cNvPr>
          <p:cNvPicPr>
            <a:picLocks noChangeAspect="1"/>
          </p:cNvPicPr>
          <p:nvPr/>
        </p:nvPicPr>
        <p:blipFill>
          <a:blip r:embed="rId3"/>
          <a:stretch>
            <a:fillRect/>
          </a:stretch>
        </p:blipFill>
        <p:spPr>
          <a:xfrm>
            <a:off x="8050306" y="85750"/>
            <a:ext cx="821766" cy="895116"/>
          </a:xfrm>
          <a:prstGeom prst="rect">
            <a:avLst/>
          </a:prstGeom>
        </p:spPr>
      </p:pic>
      <p:graphicFrame>
        <p:nvGraphicFramePr>
          <p:cNvPr id="6" name="Diagram 5">
            <a:extLst>
              <a:ext uri="{FF2B5EF4-FFF2-40B4-BE49-F238E27FC236}">
                <a16:creationId xmlns:a16="http://schemas.microsoft.com/office/drawing/2014/main" id="{0CEC5451-A145-FBFA-4CF2-3BF9E6944CDB}"/>
              </a:ext>
            </a:extLst>
          </p:cNvPr>
          <p:cNvGraphicFramePr/>
          <p:nvPr>
            <p:extLst>
              <p:ext uri="{D42A27DB-BD31-4B8C-83A1-F6EECF244321}">
                <p14:modId xmlns:p14="http://schemas.microsoft.com/office/powerpoint/2010/main" val="4214862885"/>
              </p:ext>
            </p:extLst>
          </p:nvPr>
        </p:nvGraphicFramePr>
        <p:xfrm>
          <a:off x="124433" y="1530119"/>
          <a:ext cx="8750626" cy="226059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9" name="Rectangle: Top Corners Rounded 8">
            <a:extLst>
              <a:ext uri="{FF2B5EF4-FFF2-40B4-BE49-F238E27FC236}">
                <a16:creationId xmlns:a16="http://schemas.microsoft.com/office/drawing/2014/main" id="{684EFD62-2221-9C9C-3673-BA5B3F0E7780}"/>
              </a:ext>
            </a:extLst>
          </p:cNvPr>
          <p:cNvSpPr/>
          <p:nvPr/>
        </p:nvSpPr>
        <p:spPr>
          <a:xfrm>
            <a:off x="584200" y="4049605"/>
            <a:ext cx="8001000" cy="601318"/>
          </a:xfrm>
          <a:prstGeom prst="round2SameRect">
            <a:avLst>
              <a:gd name="adj1" fmla="val 50000"/>
              <a:gd name="adj2" fmla="val 0"/>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fa-IR" b="1" dirty="0">
                <a:cs typeface="B Nazanin" panose="00000400000000000000" pitchFamily="2" charset="-78"/>
              </a:rPr>
              <a:t>نهادهای عمومی و مردمی (تشکل ها و</a:t>
            </a:r>
            <a:r>
              <a:rPr lang="en-US" b="1" dirty="0">
                <a:cs typeface="B Nazanin" panose="00000400000000000000" pitchFamily="2" charset="-78"/>
              </a:rPr>
              <a:t>NGO</a:t>
            </a:r>
            <a:r>
              <a:rPr lang="fa-IR" b="1" dirty="0">
                <a:cs typeface="B Nazanin" panose="00000400000000000000" pitchFamily="2" charset="-78"/>
              </a:rPr>
              <a:t> </a:t>
            </a:r>
            <a:r>
              <a:rPr lang="en-US" b="1" dirty="0">
                <a:cs typeface="B Nazanin" panose="00000400000000000000" pitchFamily="2" charset="-78"/>
              </a:rPr>
              <a:t>(</a:t>
            </a:r>
          </a:p>
        </p:txBody>
      </p:sp>
      <p:graphicFrame>
        <p:nvGraphicFramePr>
          <p:cNvPr id="10" name="Diagram 9">
            <a:extLst>
              <a:ext uri="{FF2B5EF4-FFF2-40B4-BE49-F238E27FC236}">
                <a16:creationId xmlns:a16="http://schemas.microsoft.com/office/drawing/2014/main" id="{405BFDD2-5AE8-6FC2-3AE3-C03430C8534B}"/>
              </a:ext>
            </a:extLst>
          </p:cNvPr>
          <p:cNvGraphicFramePr/>
          <p:nvPr>
            <p:extLst>
              <p:ext uri="{D42A27DB-BD31-4B8C-83A1-F6EECF244321}">
                <p14:modId xmlns:p14="http://schemas.microsoft.com/office/powerpoint/2010/main" val="1439642434"/>
              </p:ext>
            </p:extLst>
          </p:nvPr>
        </p:nvGraphicFramePr>
        <p:xfrm>
          <a:off x="584200" y="4694995"/>
          <a:ext cx="8001000" cy="632886"/>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spTree>
    <p:extLst>
      <p:ext uri="{BB962C8B-B14F-4D97-AF65-F5344CB8AC3E}">
        <p14:creationId xmlns:p14="http://schemas.microsoft.com/office/powerpoint/2010/main" val="39441979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fade">
                                      <p:cBhvr>
                                        <p:cTn id="14" dur="1000"/>
                                        <p:tgtEl>
                                          <p:spTgt spid="9"/>
                                        </p:tgtEl>
                                      </p:cBhvr>
                                    </p:animEffect>
                                    <p:anim calcmode="lin" valueType="num">
                                      <p:cBhvr>
                                        <p:cTn id="15" dur="1000" fill="hold"/>
                                        <p:tgtEl>
                                          <p:spTgt spid="9"/>
                                        </p:tgtEl>
                                        <p:attrNameLst>
                                          <p:attrName>ppt_x</p:attrName>
                                        </p:attrNameLst>
                                      </p:cBhvr>
                                      <p:tavLst>
                                        <p:tav tm="0">
                                          <p:val>
                                            <p:strVal val="#ppt_x"/>
                                          </p:val>
                                        </p:tav>
                                        <p:tav tm="100000">
                                          <p:val>
                                            <p:strVal val="#ppt_x"/>
                                          </p:val>
                                        </p:tav>
                                      </p:tavLst>
                                    </p:anim>
                                    <p:anim calcmode="lin" valueType="num">
                                      <p:cBhvr>
                                        <p:cTn id="16"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2" presetClass="entr" presetSubtype="4" fill="hold" grpId="0" nodeType="click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wipe(down)">
                                      <p:cBhvr>
                                        <p:cTn id="21"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AsOne/>
      </p:bldGraphic>
      <p:bldP spid="9" grpId="0" animBg="1"/>
      <p:bldGraphic spid="10" grpId="0">
        <p:bldAsOne/>
      </p:bldGraphic>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D0B69C-249E-B93B-7312-AF154E99BC86}"/>
            </a:ext>
          </a:extLst>
        </p:cNvPr>
        <p:cNvGrpSpPr/>
        <p:nvPr/>
      </p:nvGrpSpPr>
      <p:grpSpPr>
        <a:xfrm>
          <a:off x="0" y="0"/>
          <a:ext cx="0" cy="0"/>
          <a:chOff x="0" y="0"/>
          <a:chExt cx="0" cy="0"/>
        </a:xfrm>
      </p:grpSpPr>
      <p:sp>
        <p:nvSpPr>
          <p:cNvPr id="33" name="Slide Number Placeholder 5">
            <a:extLst>
              <a:ext uri="{FF2B5EF4-FFF2-40B4-BE49-F238E27FC236}">
                <a16:creationId xmlns:a16="http://schemas.microsoft.com/office/drawing/2014/main" id="{953DE02D-60DE-EB34-63C9-02D91E4C9BFE}"/>
              </a:ext>
            </a:extLst>
          </p:cNvPr>
          <p:cNvSpPr>
            <a:spLocks noGrp="1"/>
          </p:cNvSpPr>
          <p:nvPr>
            <p:ph type="sldNum" sz="quarter" idx="12"/>
          </p:nvPr>
        </p:nvSpPr>
        <p:spPr/>
        <p:txBody>
          <a:bodyPr/>
          <a:lstStyle/>
          <a:p>
            <a:fld id="{DFCAA4AF-953D-244E-A785-3E30E94DDEA1}" type="slidenum">
              <a:rPr lang="en-IR" smtClean="0">
                <a:cs typeface="B Mitra" panose="00000400000000000000" pitchFamily="2" charset="-78"/>
              </a:rPr>
              <a:t>9</a:t>
            </a:fld>
            <a:endParaRPr lang="en-IR" dirty="0">
              <a:cs typeface="B Mitra" panose="00000400000000000000" pitchFamily="2" charset="-78"/>
            </a:endParaRPr>
          </a:p>
        </p:txBody>
      </p:sp>
      <p:sp>
        <p:nvSpPr>
          <p:cNvPr id="7" name="Rounded Rectangle 6">
            <a:extLst>
              <a:ext uri="{FF2B5EF4-FFF2-40B4-BE49-F238E27FC236}">
                <a16:creationId xmlns:a16="http://schemas.microsoft.com/office/drawing/2014/main" id="{4452F84E-225F-9BFB-0C75-1201B7B598A8}"/>
              </a:ext>
            </a:extLst>
          </p:cNvPr>
          <p:cNvSpPr/>
          <p:nvPr/>
        </p:nvSpPr>
        <p:spPr>
          <a:xfrm>
            <a:off x="2805000" y="295197"/>
            <a:ext cx="2324126" cy="540000"/>
          </a:xfrm>
          <a:prstGeom prst="roundRect">
            <a:avLst>
              <a:gd name="adj" fmla="val 50000"/>
            </a:avLst>
          </a:prstGeom>
          <a:solidFill>
            <a:srgbClr val="204498"/>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fa-IR" dirty="0">
                <a:solidFill>
                  <a:schemeClr val="bg1"/>
                </a:solidFill>
                <a:latin typeface="IRANYekan" panose="020B0506030804020204" pitchFamily="34" charset="-78"/>
                <a:cs typeface="B Mitra" panose="00000400000000000000" pitchFamily="2" charset="-78"/>
              </a:rPr>
              <a:t>تحلیل ابعاد مسئله</a:t>
            </a:r>
            <a:endParaRPr lang="en-IR" dirty="0">
              <a:solidFill>
                <a:schemeClr val="bg1"/>
              </a:solidFill>
              <a:latin typeface="IRANYekan" panose="020B0506030804020204" pitchFamily="34" charset="-78"/>
              <a:cs typeface="B Mitra" panose="00000400000000000000" pitchFamily="2" charset="-78"/>
            </a:endParaRPr>
          </a:p>
        </p:txBody>
      </p:sp>
      <p:sp>
        <p:nvSpPr>
          <p:cNvPr id="8" name="Rounded Rectangle 7">
            <a:extLst>
              <a:ext uri="{FF2B5EF4-FFF2-40B4-BE49-F238E27FC236}">
                <a16:creationId xmlns:a16="http://schemas.microsoft.com/office/drawing/2014/main" id="{AF6B0EA6-0C4C-D781-5A2C-386548FD3937}"/>
              </a:ext>
            </a:extLst>
          </p:cNvPr>
          <p:cNvSpPr/>
          <p:nvPr/>
        </p:nvSpPr>
        <p:spPr>
          <a:xfrm>
            <a:off x="212780" y="293314"/>
            <a:ext cx="2324126" cy="540000"/>
          </a:xfrm>
          <a:prstGeom prst="roundRect">
            <a:avLst>
              <a:gd name="adj" fmla="val 50000"/>
            </a:avLst>
          </a:prstGeom>
          <a:solidFill>
            <a:schemeClr val="bg1">
              <a:lumMod val="85000"/>
            </a:schemeClr>
          </a:solidFill>
          <a:ln w="28575">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fa-IR" dirty="0">
                <a:solidFill>
                  <a:sysClr val="windowText" lastClr="000000"/>
                </a:solidFill>
                <a:latin typeface="IRANYekan" panose="020B0506030804020204" pitchFamily="34" charset="-78"/>
                <a:cs typeface="B Mitra" panose="00000400000000000000" pitchFamily="2" charset="-78"/>
              </a:rPr>
              <a:t>راهکارهای سیاستی</a:t>
            </a:r>
            <a:endParaRPr lang="en-IR" dirty="0">
              <a:solidFill>
                <a:sysClr val="windowText" lastClr="000000"/>
              </a:solidFill>
              <a:latin typeface="IRANYekan" panose="020B0506030804020204" pitchFamily="34" charset="-78"/>
              <a:cs typeface="B Mitra" panose="00000400000000000000" pitchFamily="2" charset="-78"/>
            </a:endParaRPr>
          </a:p>
        </p:txBody>
      </p:sp>
      <p:sp>
        <p:nvSpPr>
          <p:cNvPr id="11" name="Rounded Rectangle 10">
            <a:extLst>
              <a:ext uri="{FF2B5EF4-FFF2-40B4-BE49-F238E27FC236}">
                <a16:creationId xmlns:a16="http://schemas.microsoft.com/office/drawing/2014/main" id="{08F43F49-E002-6EEC-DC0F-2E55667B619C}"/>
              </a:ext>
            </a:extLst>
          </p:cNvPr>
          <p:cNvSpPr/>
          <p:nvPr/>
        </p:nvSpPr>
        <p:spPr>
          <a:xfrm>
            <a:off x="5359120" y="293314"/>
            <a:ext cx="2324126" cy="540000"/>
          </a:xfrm>
          <a:prstGeom prst="roundRect">
            <a:avLst>
              <a:gd name="adj" fmla="val 50000"/>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fa-IR" dirty="0">
                <a:solidFill>
                  <a:sysClr val="windowText" lastClr="000000"/>
                </a:solidFill>
                <a:latin typeface="IRANYekan" panose="020B0506030804020204" pitchFamily="34" charset="-78"/>
                <a:cs typeface="B Mitra" panose="00000400000000000000" pitchFamily="2" charset="-78"/>
              </a:rPr>
              <a:t>مقدمه و بیان مسئله</a:t>
            </a:r>
          </a:p>
        </p:txBody>
      </p:sp>
      <p:cxnSp>
        <p:nvCxnSpPr>
          <p:cNvPr id="2" name="Straight Connector 1">
            <a:extLst>
              <a:ext uri="{FF2B5EF4-FFF2-40B4-BE49-F238E27FC236}">
                <a16:creationId xmlns:a16="http://schemas.microsoft.com/office/drawing/2014/main" id="{C7CE6BB7-51A0-8CF1-20A0-9EF89D2630FF}"/>
              </a:ext>
            </a:extLst>
          </p:cNvPr>
          <p:cNvCxnSpPr>
            <a:cxnSpLocks/>
          </p:cNvCxnSpPr>
          <p:nvPr/>
        </p:nvCxnSpPr>
        <p:spPr>
          <a:xfrm>
            <a:off x="212780" y="1066405"/>
            <a:ext cx="8662279" cy="0"/>
          </a:xfrm>
          <a:prstGeom prst="line">
            <a:avLst/>
          </a:prstGeom>
          <a:ln w="19050">
            <a:solidFill>
              <a:srgbClr val="8AB833"/>
            </a:solidFill>
          </a:ln>
        </p:spPr>
        <p:style>
          <a:lnRef idx="1">
            <a:schemeClr val="accent1"/>
          </a:lnRef>
          <a:fillRef idx="0">
            <a:schemeClr val="accent1"/>
          </a:fillRef>
          <a:effectRef idx="0">
            <a:schemeClr val="accent1"/>
          </a:effectRef>
          <a:fontRef idx="minor">
            <a:schemeClr val="tx1"/>
          </a:fontRef>
        </p:style>
      </p:cxnSp>
      <p:pic>
        <p:nvPicPr>
          <p:cNvPr id="4" name="Picture 3">
            <a:extLst>
              <a:ext uri="{FF2B5EF4-FFF2-40B4-BE49-F238E27FC236}">
                <a16:creationId xmlns:a16="http://schemas.microsoft.com/office/drawing/2014/main" id="{164BE7ED-E06D-EDD7-4B41-BA439BD3AA44}"/>
              </a:ext>
            </a:extLst>
          </p:cNvPr>
          <p:cNvPicPr>
            <a:picLocks noChangeAspect="1"/>
          </p:cNvPicPr>
          <p:nvPr/>
        </p:nvPicPr>
        <p:blipFill>
          <a:blip r:embed="rId3"/>
          <a:stretch>
            <a:fillRect/>
          </a:stretch>
        </p:blipFill>
        <p:spPr>
          <a:xfrm>
            <a:off x="8050306" y="85750"/>
            <a:ext cx="821766" cy="895116"/>
          </a:xfrm>
          <a:prstGeom prst="rect">
            <a:avLst/>
          </a:prstGeom>
        </p:spPr>
      </p:pic>
      <p:sp>
        <p:nvSpPr>
          <p:cNvPr id="3" name="TextBox 2">
            <a:extLst>
              <a:ext uri="{FF2B5EF4-FFF2-40B4-BE49-F238E27FC236}">
                <a16:creationId xmlns:a16="http://schemas.microsoft.com/office/drawing/2014/main" id="{89AFE56B-C485-DF09-4701-B6E5C423FC34}"/>
              </a:ext>
            </a:extLst>
          </p:cNvPr>
          <p:cNvSpPr txBox="1"/>
          <p:nvPr/>
        </p:nvSpPr>
        <p:spPr>
          <a:xfrm>
            <a:off x="6113235" y="1476788"/>
            <a:ext cx="1671865" cy="369332"/>
          </a:xfrm>
          <a:prstGeom prst="rect">
            <a:avLst/>
          </a:prstGeom>
          <a:noFill/>
        </p:spPr>
        <p:txBody>
          <a:bodyPr wrap="square">
            <a:spAutoFit/>
          </a:bodyPr>
          <a:lstStyle>
            <a:defPPr>
              <a:defRPr lang="en-US"/>
            </a:defPPr>
            <a:lvl1pPr algn="r">
              <a:defRPr b="1">
                <a:solidFill>
                  <a:srgbClr val="0070C0"/>
                </a:solidFill>
                <a:latin typeface="IRANYekanFN" panose="020B0506030804020204" pitchFamily="34" charset="-78"/>
                <a:cs typeface="B Titr" panose="00000700000000000000" pitchFamily="2" charset="-78"/>
              </a:defRPr>
            </a:lvl1pPr>
          </a:lstStyle>
          <a:p>
            <a:r>
              <a:rPr lang="fa-IR" dirty="0"/>
              <a:t>عوامل اثرگذار</a:t>
            </a:r>
            <a:endParaRPr lang="en-US" dirty="0"/>
          </a:p>
        </p:txBody>
      </p:sp>
      <p:graphicFrame>
        <p:nvGraphicFramePr>
          <p:cNvPr id="19" name="Diagram 18">
            <a:extLst>
              <a:ext uri="{FF2B5EF4-FFF2-40B4-BE49-F238E27FC236}">
                <a16:creationId xmlns:a16="http://schemas.microsoft.com/office/drawing/2014/main" id="{26B19CAF-9444-A5AA-97E7-998BB3CCC04C}"/>
              </a:ext>
            </a:extLst>
          </p:cNvPr>
          <p:cNvGraphicFramePr/>
          <p:nvPr>
            <p:extLst>
              <p:ext uri="{D42A27DB-BD31-4B8C-83A1-F6EECF244321}">
                <p14:modId xmlns:p14="http://schemas.microsoft.com/office/powerpoint/2010/main" val="329198037"/>
              </p:ext>
            </p:extLst>
          </p:nvPr>
        </p:nvGraphicFramePr>
        <p:xfrm>
          <a:off x="5705759" y="2086276"/>
          <a:ext cx="2755430" cy="4343552"/>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graphicFrame>
        <p:nvGraphicFramePr>
          <p:cNvPr id="20" name="Diagram 19">
            <a:extLst>
              <a:ext uri="{FF2B5EF4-FFF2-40B4-BE49-F238E27FC236}">
                <a16:creationId xmlns:a16="http://schemas.microsoft.com/office/drawing/2014/main" id="{50DF5456-80DC-F68C-CCF9-4F86F00E4026}"/>
              </a:ext>
            </a:extLst>
          </p:cNvPr>
          <p:cNvGraphicFramePr/>
          <p:nvPr>
            <p:extLst>
              <p:ext uri="{D42A27DB-BD31-4B8C-83A1-F6EECF244321}">
                <p14:modId xmlns:p14="http://schemas.microsoft.com/office/powerpoint/2010/main" val="3899292817"/>
              </p:ext>
            </p:extLst>
          </p:nvPr>
        </p:nvGraphicFramePr>
        <p:xfrm>
          <a:off x="312886" y="2059919"/>
          <a:ext cx="3154383" cy="4343552"/>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sp>
        <p:nvSpPr>
          <p:cNvPr id="9" name="TextBox 8">
            <a:extLst>
              <a:ext uri="{FF2B5EF4-FFF2-40B4-BE49-F238E27FC236}">
                <a16:creationId xmlns:a16="http://schemas.microsoft.com/office/drawing/2014/main" id="{D03C34A0-9E28-3E1F-5E32-7BF89BBFB0F2}"/>
              </a:ext>
            </a:extLst>
          </p:cNvPr>
          <p:cNvSpPr txBox="1"/>
          <p:nvPr/>
        </p:nvSpPr>
        <p:spPr>
          <a:xfrm>
            <a:off x="865041" y="1508622"/>
            <a:ext cx="1671865" cy="369332"/>
          </a:xfrm>
          <a:prstGeom prst="rect">
            <a:avLst/>
          </a:prstGeom>
          <a:noFill/>
        </p:spPr>
        <p:txBody>
          <a:bodyPr wrap="square">
            <a:spAutoFit/>
          </a:bodyPr>
          <a:lstStyle>
            <a:defPPr>
              <a:defRPr lang="en-US"/>
            </a:defPPr>
            <a:lvl1pPr algn="r">
              <a:defRPr b="1">
                <a:solidFill>
                  <a:srgbClr val="0070C0"/>
                </a:solidFill>
                <a:latin typeface="IRANYekanFN" panose="020B0506030804020204" pitchFamily="34" charset="-78"/>
                <a:cs typeface="B Titr" panose="00000700000000000000" pitchFamily="2" charset="-78"/>
              </a:defRPr>
            </a:lvl1pPr>
          </a:lstStyle>
          <a:p>
            <a:r>
              <a:rPr lang="fa-IR" dirty="0"/>
              <a:t>اثرات و نتایج</a:t>
            </a:r>
            <a:endParaRPr lang="en-US" dirty="0"/>
          </a:p>
        </p:txBody>
      </p:sp>
      <p:sp>
        <p:nvSpPr>
          <p:cNvPr id="10" name="Rectangle: Rounded Corners 9">
            <a:extLst>
              <a:ext uri="{FF2B5EF4-FFF2-40B4-BE49-F238E27FC236}">
                <a16:creationId xmlns:a16="http://schemas.microsoft.com/office/drawing/2014/main" id="{7496100F-F1DF-375E-50BD-04DE131E723C}"/>
              </a:ext>
            </a:extLst>
          </p:cNvPr>
          <p:cNvSpPr/>
          <p:nvPr/>
        </p:nvSpPr>
        <p:spPr>
          <a:xfrm>
            <a:off x="3741071" y="2439190"/>
            <a:ext cx="1661857" cy="3410857"/>
          </a:xfrm>
          <a:prstGeom prst="roundRect">
            <a:avLst/>
          </a:prstGeom>
          <a:solidFill>
            <a:schemeClr val="accent3">
              <a:lumMod val="20000"/>
              <a:lumOff val="80000"/>
            </a:schemeClr>
          </a:solidFill>
        </p:spPr>
        <p:style>
          <a:lnRef idx="2">
            <a:schemeClr val="accent6"/>
          </a:lnRef>
          <a:fillRef idx="1">
            <a:schemeClr val="lt1"/>
          </a:fillRef>
          <a:effectRef idx="0">
            <a:schemeClr val="accent6"/>
          </a:effectRef>
          <a:fontRef idx="minor">
            <a:schemeClr val="dk1"/>
          </a:fontRef>
        </p:style>
        <p:txBody>
          <a:bodyPr rtlCol="0" anchor="ctr"/>
          <a:lstStyle/>
          <a:p>
            <a:pPr algn="ctr"/>
            <a:r>
              <a:rPr lang="fa-IR" sz="3200" dirty="0">
                <a:cs typeface="B Titr" panose="00000700000000000000" pitchFamily="2" charset="-78"/>
              </a:rPr>
              <a:t>تغییـر کاربری اراضی</a:t>
            </a:r>
            <a:endParaRPr lang="en-US" sz="3200" dirty="0">
              <a:cs typeface="B Titr" panose="00000700000000000000" pitchFamily="2" charset="-78"/>
            </a:endParaRPr>
          </a:p>
        </p:txBody>
      </p:sp>
    </p:spTree>
    <p:extLst>
      <p:ext uri="{BB962C8B-B14F-4D97-AF65-F5344CB8AC3E}">
        <p14:creationId xmlns:p14="http://schemas.microsoft.com/office/powerpoint/2010/main" val="31613434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500"/>
                                        <p:tgtEl>
                                          <p:spTgt spid="3"/>
                                        </p:tgtEl>
                                      </p:cBhvr>
                                    </p:animEffect>
                                  </p:childTnLst>
                                </p:cTn>
                              </p:par>
                            </p:childTnLst>
                          </p:cTn>
                        </p:par>
                      </p:childTnLst>
                    </p:cTn>
                  </p:par>
                  <p:par>
                    <p:cTn id="12" fill="hold">
                      <p:stCondLst>
                        <p:cond delay="indefinite"/>
                      </p:stCondLst>
                      <p:childTnLst>
                        <p:par>
                          <p:cTn id="13" fill="hold">
                            <p:stCondLst>
                              <p:cond delay="0"/>
                            </p:stCondLst>
                            <p:childTnLst>
                              <p:par>
                                <p:cTn id="14" presetID="42" presetClass="entr" presetSubtype="0" fill="hold" grpId="0" nodeType="clickEffect">
                                  <p:stCondLst>
                                    <p:cond delay="0"/>
                                  </p:stCondLst>
                                  <p:childTnLst>
                                    <p:set>
                                      <p:cBhvr>
                                        <p:cTn id="15" dur="1" fill="hold">
                                          <p:stCondLst>
                                            <p:cond delay="0"/>
                                          </p:stCondLst>
                                        </p:cTn>
                                        <p:tgtEl>
                                          <p:spTgt spid="19"/>
                                        </p:tgtEl>
                                        <p:attrNameLst>
                                          <p:attrName>style.visibility</p:attrName>
                                        </p:attrNameLst>
                                      </p:cBhvr>
                                      <p:to>
                                        <p:strVal val="visible"/>
                                      </p:to>
                                    </p:set>
                                    <p:animEffect transition="in" filter="fade">
                                      <p:cBhvr>
                                        <p:cTn id="16" dur="1000"/>
                                        <p:tgtEl>
                                          <p:spTgt spid="19"/>
                                        </p:tgtEl>
                                      </p:cBhvr>
                                    </p:animEffect>
                                    <p:anim calcmode="lin" valueType="num">
                                      <p:cBhvr>
                                        <p:cTn id="17" dur="1000" fill="hold"/>
                                        <p:tgtEl>
                                          <p:spTgt spid="19"/>
                                        </p:tgtEl>
                                        <p:attrNameLst>
                                          <p:attrName>ppt_x</p:attrName>
                                        </p:attrNameLst>
                                      </p:cBhvr>
                                      <p:tavLst>
                                        <p:tav tm="0">
                                          <p:val>
                                            <p:strVal val="#ppt_x"/>
                                          </p:val>
                                        </p:tav>
                                        <p:tav tm="100000">
                                          <p:val>
                                            <p:strVal val="#ppt_x"/>
                                          </p:val>
                                        </p:tav>
                                      </p:tavLst>
                                    </p:anim>
                                    <p:anim calcmode="lin" valueType="num">
                                      <p:cBhvr>
                                        <p:cTn id="18"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42" presetClass="entr" presetSubtype="0"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fade">
                                      <p:cBhvr>
                                        <p:cTn id="23" dur="1000"/>
                                        <p:tgtEl>
                                          <p:spTgt spid="9"/>
                                        </p:tgtEl>
                                      </p:cBhvr>
                                    </p:animEffect>
                                    <p:anim calcmode="lin" valueType="num">
                                      <p:cBhvr>
                                        <p:cTn id="24" dur="1000" fill="hold"/>
                                        <p:tgtEl>
                                          <p:spTgt spid="9"/>
                                        </p:tgtEl>
                                        <p:attrNameLst>
                                          <p:attrName>ppt_x</p:attrName>
                                        </p:attrNameLst>
                                      </p:cBhvr>
                                      <p:tavLst>
                                        <p:tav tm="0">
                                          <p:val>
                                            <p:strVal val="#ppt_x"/>
                                          </p:val>
                                        </p:tav>
                                        <p:tav tm="100000">
                                          <p:val>
                                            <p:strVal val="#ppt_x"/>
                                          </p:val>
                                        </p:tav>
                                      </p:tavLst>
                                    </p:anim>
                                    <p:anim calcmode="lin" valueType="num">
                                      <p:cBhvr>
                                        <p:cTn id="25"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42" presetClass="entr" presetSubtype="0" fill="hold" grpId="0" nodeType="clickEffect">
                                  <p:stCondLst>
                                    <p:cond delay="0"/>
                                  </p:stCondLst>
                                  <p:childTnLst>
                                    <p:set>
                                      <p:cBhvr>
                                        <p:cTn id="29" dur="1" fill="hold">
                                          <p:stCondLst>
                                            <p:cond delay="0"/>
                                          </p:stCondLst>
                                        </p:cTn>
                                        <p:tgtEl>
                                          <p:spTgt spid="20"/>
                                        </p:tgtEl>
                                        <p:attrNameLst>
                                          <p:attrName>style.visibility</p:attrName>
                                        </p:attrNameLst>
                                      </p:cBhvr>
                                      <p:to>
                                        <p:strVal val="visible"/>
                                      </p:to>
                                    </p:set>
                                    <p:animEffect transition="in" filter="fade">
                                      <p:cBhvr>
                                        <p:cTn id="30" dur="1000"/>
                                        <p:tgtEl>
                                          <p:spTgt spid="20"/>
                                        </p:tgtEl>
                                      </p:cBhvr>
                                    </p:animEffect>
                                    <p:anim calcmode="lin" valueType="num">
                                      <p:cBhvr>
                                        <p:cTn id="31" dur="1000" fill="hold"/>
                                        <p:tgtEl>
                                          <p:spTgt spid="20"/>
                                        </p:tgtEl>
                                        <p:attrNameLst>
                                          <p:attrName>ppt_x</p:attrName>
                                        </p:attrNameLst>
                                      </p:cBhvr>
                                      <p:tavLst>
                                        <p:tav tm="0">
                                          <p:val>
                                            <p:strVal val="#ppt_x"/>
                                          </p:val>
                                        </p:tav>
                                        <p:tav tm="100000">
                                          <p:val>
                                            <p:strVal val="#ppt_x"/>
                                          </p:val>
                                        </p:tav>
                                      </p:tavLst>
                                    </p:anim>
                                    <p:anim calcmode="lin" valueType="num">
                                      <p:cBhvr>
                                        <p:cTn id="32"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Graphic spid="19" grpId="0">
        <p:bldAsOne/>
      </p:bldGraphic>
      <p:bldGraphic spid="20" grpId="0">
        <p:bldAsOne/>
      </p:bldGraphic>
      <p:bldP spid="9" grpId="0"/>
      <p:bldP spid="10"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EE16DA-9D82-E907-4593-39FB6E225B3D}"/>
            </a:ext>
          </a:extLst>
        </p:cNvPr>
        <p:cNvGrpSpPr/>
        <p:nvPr/>
      </p:nvGrpSpPr>
      <p:grpSpPr>
        <a:xfrm>
          <a:off x="0" y="0"/>
          <a:ext cx="0" cy="0"/>
          <a:chOff x="0" y="0"/>
          <a:chExt cx="0" cy="0"/>
        </a:xfrm>
      </p:grpSpPr>
      <p:sp>
        <p:nvSpPr>
          <p:cNvPr id="33" name="Slide Number Placeholder 5">
            <a:extLst>
              <a:ext uri="{FF2B5EF4-FFF2-40B4-BE49-F238E27FC236}">
                <a16:creationId xmlns:a16="http://schemas.microsoft.com/office/drawing/2014/main" id="{2195752B-B4AF-2B50-7D56-BA331E610C28}"/>
              </a:ext>
            </a:extLst>
          </p:cNvPr>
          <p:cNvSpPr>
            <a:spLocks noGrp="1"/>
          </p:cNvSpPr>
          <p:nvPr>
            <p:ph type="sldNum" sz="quarter" idx="12"/>
          </p:nvPr>
        </p:nvSpPr>
        <p:spPr/>
        <p:txBody>
          <a:bodyPr/>
          <a:lstStyle/>
          <a:p>
            <a:fld id="{DFCAA4AF-953D-244E-A785-3E30E94DDEA1}" type="slidenum">
              <a:rPr lang="en-IR" smtClean="0">
                <a:cs typeface="B Mitra" panose="00000400000000000000" pitchFamily="2" charset="-78"/>
              </a:rPr>
              <a:t>10</a:t>
            </a:fld>
            <a:endParaRPr lang="en-IR" dirty="0">
              <a:cs typeface="B Mitra" panose="00000400000000000000" pitchFamily="2" charset="-78"/>
            </a:endParaRPr>
          </a:p>
        </p:txBody>
      </p:sp>
      <p:sp>
        <p:nvSpPr>
          <p:cNvPr id="7" name="Rounded Rectangle 6">
            <a:extLst>
              <a:ext uri="{FF2B5EF4-FFF2-40B4-BE49-F238E27FC236}">
                <a16:creationId xmlns:a16="http://schemas.microsoft.com/office/drawing/2014/main" id="{E9BA338D-21E0-490A-1D0B-98AF49CC00C3}"/>
              </a:ext>
            </a:extLst>
          </p:cNvPr>
          <p:cNvSpPr/>
          <p:nvPr/>
        </p:nvSpPr>
        <p:spPr>
          <a:xfrm>
            <a:off x="2805000" y="295197"/>
            <a:ext cx="2324126" cy="540000"/>
          </a:xfrm>
          <a:prstGeom prst="roundRect">
            <a:avLst>
              <a:gd name="adj" fmla="val 50000"/>
            </a:avLst>
          </a:prstGeom>
          <a:solidFill>
            <a:srgbClr val="204498"/>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fa-IR" dirty="0">
                <a:solidFill>
                  <a:schemeClr val="bg1"/>
                </a:solidFill>
                <a:latin typeface="IRANYekan" panose="020B0506030804020204" pitchFamily="34" charset="-78"/>
                <a:cs typeface="B Mitra" panose="00000400000000000000" pitchFamily="2" charset="-78"/>
              </a:rPr>
              <a:t>تحلیل ابعاد مسئله</a:t>
            </a:r>
            <a:endParaRPr lang="en-IR" dirty="0">
              <a:solidFill>
                <a:schemeClr val="bg1"/>
              </a:solidFill>
              <a:latin typeface="IRANYekan" panose="020B0506030804020204" pitchFamily="34" charset="-78"/>
              <a:cs typeface="B Mitra" panose="00000400000000000000" pitchFamily="2" charset="-78"/>
            </a:endParaRPr>
          </a:p>
        </p:txBody>
      </p:sp>
      <p:sp>
        <p:nvSpPr>
          <p:cNvPr id="8" name="Rounded Rectangle 7">
            <a:extLst>
              <a:ext uri="{FF2B5EF4-FFF2-40B4-BE49-F238E27FC236}">
                <a16:creationId xmlns:a16="http://schemas.microsoft.com/office/drawing/2014/main" id="{C9C28CE8-95B5-BEB9-E452-A82913D9BC10}"/>
              </a:ext>
            </a:extLst>
          </p:cNvPr>
          <p:cNvSpPr/>
          <p:nvPr/>
        </p:nvSpPr>
        <p:spPr>
          <a:xfrm>
            <a:off x="212780" y="293314"/>
            <a:ext cx="2324126" cy="540000"/>
          </a:xfrm>
          <a:prstGeom prst="roundRect">
            <a:avLst>
              <a:gd name="adj" fmla="val 50000"/>
            </a:avLst>
          </a:prstGeom>
          <a:solidFill>
            <a:schemeClr val="bg1">
              <a:lumMod val="85000"/>
            </a:schemeClr>
          </a:solidFill>
          <a:ln w="28575">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fa-IR" dirty="0">
                <a:solidFill>
                  <a:sysClr val="windowText" lastClr="000000"/>
                </a:solidFill>
                <a:latin typeface="IRANYekan" panose="020B0506030804020204" pitchFamily="34" charset="-78"/>
                <a:cs typeface="B Mitra" panose="00000400000000000000" pitchFamily="2" charset="-78"/>
              </a:rPr>
              <a:t>راهکارهای سیاستی</a:t>
            </a:r>
            <a:endParaRPr lang="en-IR" dirty="0">
              <a:solidFill>
                <a:sysClr val="windowText" lastClr="000000"/>
              </a:solidFill>
              <a:latin typeface="IRANYekan" panose="020B0506030804020204" pitchFamily="34" charset="-78"/>
              <a:cs typeface="B Mitra" panose="00000400000000000000" pitchFamily="2" charset="-78"/>
            </a:endParaRPr>
          </a:p>
        </p:txBody>
      </p:sp>
      <p:sp>
        <p:nvSpPr>
          <p:cNvPr id="11" name="Rounded Rectangle 10">
            <a:extLst>
              <a:ext uri="{FF2B5EF4-FFF2-40B4-BE49-F238E27FC236}">
                <a16:creationId xmlns:a16="http://schemas.microsoft.com/office/drawing/2014/main" id="{2FD2BB0D-4534-E9BA-9737-7C07ECE6B30F}"/>
              </a:ext>
            </a:extLst>
          </p:cNvPr>
          <p:cNvSpPr/>
          <p:nvPr/>
        </p:nvSpPr>
        <p:spPr>
          <a:xfrm>
            <a:off x="5359120" y="293314"/>
            <a:ext cx="2324126" cy="540000"/>
          </a:xfrm>
          <a:prstGeom prst="roundRect">
            <a:avLst>
              <a:gd name="adj" fmla="val 50000"/>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fa-IR" dirty="0">
                <a:solidFill>
                  <a:sysClr val="windowText" lastClr="000000"/>
                </a:solidFill>
                <a:latin typeface="IRANYekan" panose="020B0506030804020204" pitchFamily="34" charset="-78"/>
                <a:cs typeface="B Mitra" panose="00000400000000000000" pitchFamily="2" charset="-78"/>
              </a:rPr>
              <a:t>مقدمه و بیان مسئله</a:t>
            </a:r>
          </a:p>
        </p:txBody>
      </p:sp>
      <p:cxnSp>
        <p:nvCxnSpPr>
          <p:cNvPr id="2" name="Straight Connector 1">
            <a:extLst>
              <a:ext uri="{FF2B5EF4-FFF2-40B4-BE49-F238E27FC236}">
                <a16:creationId xmlns:a16="http://schemas.microsoft.com/office/drawing/2014/main" id="{02920242-461A-F729-57DB-1CE1F5CD3256}"/>
              </a:ext>
            </a:extLst>
          </p:cNvPr>
          <p:cNvCxnSpPr>
            <a:cxnSpLocks/>
          </p:cNvCxnSpPr>
          <p:nvPr/>
        </p:nvCxnSpPr>
        <p:spPr>
          <a:xfrm>
            <a:off x="212780" y="1066405"/>
            <a:ext cx="8662279" cy="0"/>
          </a:xfrm>
          <a:prstGeom prst="line">
            <a:avLst/>
          </a:prstGeom>
          <a:ln w="19050">
            <a:solidFill>
              <a:srgbClr val="8AB833"/>
            </a:solidFill>
          </a:ln>
        </p:spPr>
        <p:style>
          <a:lnRef idx="1">
            <a:schemeClr val="accent1"/>
          </a:lnRef>
          <a:fillRef idx="0">
            <a:schemeClr val="accent1"/>
          </a:fillRef>
          <a:effectRef idx="0">
            <a:schemeClr val="accent1"/>
          </a:effectRef>
          <a:fontRef idx="minor">
            <a:schemeClr val="tx1"/>
          </a:fontRef>
        </p:style>
      </p:cxnSp>
      <p:pic>
        <p:nvPicPr>
          <p:cNvPr id="4" name="Picture 3">
            <a:extLst>
              <a:ext uri="{FF2B5EF4-FFF2-40B4-BE49-F238E27FC236}">
                <a16:creationId xmlns:a16="http://schemas.microsoft.com/office/drawing/2014/main" id="{E3909522-87E9-FEFA-D5FA-477CE357074C}"/>
              </a:ext>
            </a:extLst>
          </p:cNvPr>
          <p:cNvPicPr>
            <a:picLocks noChangeAspect="1"/>
          </p:cNvPicPr>
          <p:nvPr/>
        </p:nvPicPr>
        <p:blipFill>
          <a:blip r:embed="rId3"/>
          <a:stretch>
            <a:fillRect/>
          </a:stretch>
        </p:blipFill>
        <p:spPr>
          <a:xfrm>
            <a:off x="8050306" y="85750"/>
            <a:ext cx="821766" cy="895116"/>
          </a:xfrm>
          <a:prstGeom prst="rect">
            <a:avLst/>
          </a:prstGeom>
        </p:spPr>
      </p:pic>
      <p:sp>
        <p:nvSpPr>
          <p:cNvPr id="3" name="TextBox 2">
            <a:extLst>
              <a:ext uri="{FF2B5EF4-FFF2-40B4-BE49-F238E27FC236}">
                <a16:creationId xmlns:a16="http://schemas.microsoft.com/office/drawing/2014/main" id="{BE9C0BDB-1269-7CF9-21B1-C45F0E671F63}"/>
              </a:ext>
            </a:extLst>
          </p:cNvPr>
          <p:cNvSpPr txBox="1"/>
          <p:nvPr/>
        </p:nvSpPr>
        <p:spPr>
          <a:xfrm>
            <a:off x="2228837" y="1261135"/>
            <a:ext cx="4292346" cy="369332"/>
          </a:xfrm>
          <a:prstGeom prst="rect">
            <a:avLst/>
          </a:prstGeom>
          <a:noFill/>
        </p:spPr>
        <p:txBody>
          <a:bodyPr wrap="square">
            <a:spAutoFit/>
          </a:bodyPr>
          <a:lstStyle>
            <a:defPPr>
              <a:defRPr lang="en-US"/>
            </a:defPPr>
            <a:lvl1pPr algn="r">
              <a:defRPr b="1">
                <a:solidFill>
                  <a:srgbClr val="0070C0"/>
                </a:solidFill>
                <a:latin typeface="IRANYekanFN" panose="020B0506030804020204" pitchFamily="34" charset="-78"/>
                <a:cs typeface="B Titr" panose="00000700000000000000" pitchFamily="2" charset="-78"/>
              </a:defRPr>
            </a:lvl1pPr>
          </a:lstStyle>
          <a:p>
            <a:r>
              <a:rPr lang="fa-IR" dirty="0"/>
              <a:t>جمع بندی ابعاد مسئله از منظر یک گزارش ملی</a:t>
            </a:r>
            <a:endParaRPr lang="en-US" dirty="0"/>
          </a:p>
        </p:txBody>
      </p:sp>
      <p:sp>
        <p:nvSpPr>
          <p:cNvPr id="12" name="TextBox 11">
            <a:extLst>
              <a:ext uri="{FF2B5EF4-FFF2-40B4-BE49-F238E27FC236}">
                <a16:creationId xmlns:a16="http://schemas.microsoft.com/office/drawing/2014/main" id="{DF0937FD-9081-F2F8-5DDD-6218624C9E88}"/>
              </a:ext>
            </a:extLst>
          </p:cNvPr>
          <p:cNvSpPr txBox="1"/>
          <p:nvPr/>
        </p:nvSpPr>
        <p:spPr>
          <a:xfrm>
            <a:off x="212780" y="1728344"/>
            <a:ext cx="8603131" cy="3416320"/>
          </a:xfrm>
          <a:prstGeom prst="rect">
            <a:avLst/>
          </a:prstGeom>
          <a:noFill/>
        </p:spPr>
        <p:txBody>
          <a:bodyPr wrap="square">
            <a:spAutoFit/>
          </a:bodyPr>
          <a:lstStyle/>
          <a:p>
            <a:pPr algn="justLow" rtl="1"/>
            <a:r>
              <a:rPr lang="fa-IR" dirty="0">
                <a:cs typeface="B Nazanin" panose="00000400000000000000" pitchFamily="2" charset="-78"/>
              </a:rPr>
              <a:t>یکی از حوزه‌هایی که در آن، در موارد قابل توجهی، </a:t>
            </a:r>
            <a:r>
              <a:rPr lang="fa-IR" dirty="0">
                <a:solidFill>
                  <a:srgbClr val="FF0000"/>
                </a:solidFill>
                <a:cs typeface="B Nazanin" panose="00000400000000000000" pitchFamily="2" charset="-78"/>
              </a:rPr>
              <a:t>تصمیم</a:t>
            </a:r>
            <a:r>
              <a:rPr lang="fa-IR" dirty="0">
                <a:cs typeface="B Nazanin" panose="00000400000000000000" pitchFamily="2" charset="-78"/>
              </a:rPr>
              <a:t>‌گیری‌های نادرست و عدم اتخاذ </a:t>
            </a:r>
            <a:r>
              <a:rPr lang="fa-IR" dirty="0">
                <a:solidFill>
                  <a:srgbClr val="FF0000"/>
                </a:solidFill>
                <a:cs typeface="B Nazanin" panose="00000400000000000000" pitchFamily="2" charset="-78"/>
              </a:rPr>
              <a:t>تدابیر اجرایی و قضایی </a:t>
            </a:r>
            <a:r>
              <a:rPr lang="fa-IR" dirty="0">
                <a:cs typeface="B Nazanin" panose="00000400000000000000" pitchFamily="2" charset="-78"/>
              </a:rPr>
              <a:t>مناسب، منجر به غلبه منافع شخصی و گروهی بر </a:t>
            </a:r>
            <a:r>
              <a:rPr lang="fa-IR" dirty="0">
                <a:solidFill>
                  <a:srgbClr val="FF0000"/>
                </a:solidFill>
                <a:cs typeface="B Nazanin" panose="00000400000000000000" pitchFamily="2" charset="-78"/>
              </a:rPr>
              <a:t>مصالح جمعی کشور </a:t>
            </a:r>
            <a:r>
              <a:rPr lang="fa-IR" dirty="0">
                <a:cs typeface="B Nazanin" panose="00000400000000000000" pitchFamily="2" charset="-78"/>
              </a:rPr>
              <a:t>شده است؛ حوزه </a:t>
            </a:r>
            <a:r>
              <a:rPr lang="fa-IR" dirty="0">
                <a:solidFill>
                  <a:srgbClr val="FF0000"/>
                </a:solidFill>
                <a:cs typeface="B Nazanin" panose="00000400000000000000" pitchFamily="2" charset="-78"/>
              </a:rPr>
              <a:t>تغییر کاربری اراضی کشاورزی </a:t>
            </a:r>
            <a:r>
              <a:rPr lang="fa-IR" dirty="0">
                <a:cs typeface="B Nazanin" panose="00000400000000000000" pitchFamily="2" charset="-78"/>
              </a:rPr>
              <a:t>می‌باشد و این امر سبب شده تا سرمایه بین نسلی زمین به شدت و سرعت در معرض تغییر کاربری قرار گیرد. به گونه ای که در حال حاضر، </a:t>
            </a:r>
            <a:r>
              <a:rPr lang="fa-IR" dirty="0">
                <a:solidFill>
                  <a:srgbClr val="FF0000"/>
                </a:solidFill>
                <a:cs typeface="B Nazanin" panose="00000400000000000000" pitchFamily="2" charset="-78"/>
              </a:rPr>
              <a:t>تغییر بی‌رویه </a:t>
            </a:r>
            <a:r>
              <a:rPr lang="fa-IR" dirty="0">
                <a:cs typeface="B Nazanin" panose="00000400000000000000" pitchFamily="2" charset="-78"/>
              </a:rPr>
              <a:t>کاربری اراضی کشاورزی به سایر کاربری‌ها به‌ویژه کاربری مسکونی به یکی از چالش‌های اساسی بخش </a:t>
            </a:r>
            <a:r>
              <a:rPr lang="fa-IR" dirty="0">
                <a:solidFill>
                  <a:srgbClr val="FF0000"/>
                </a:solidFill>
                <a:cs typeface="B Nazanin" panose="00000400000000000000" pitchFamily="2" charset="-78"/>
              </a:rPr>
              <a:t>کشاورزی</a:t>
            </a:r>
            <a:r>
              <a:rPr lang="fa-IR" dirty="0">
                <a:cs typeface="B Nazanin" panose="00000400000000000000" pitchFamily="2" charset="-78"/>
              </a:rPr>
              <a:t> کشور تبدیل شده است. </a:t>
            </a:r>
          </a:p>
          <a:p>
            <a:pPr algn="justLow" rtl="1"/>
            <a:r>
              <a:rPr lang="fa-IR" dirty="0">
                <a:solidFill>
                  <a:srgbClr val="FF0000"/>
                </a:solidFill>
                <a:cs typeface="B Nazanin" panose="00000400000000000000" pitchFamily="2" charset="-78"/>
              </a:rPr>
              <a:t>الحاق اراضی کشاورزی به محدوده روستا و شهر </a:t>
            </a:r>
            <a:r>
              <a:rPr lang="fa-IR" dirty="0">
                <a:cs typeface="B Nazanin" panose="00000400000000000000" pitchFamily="2" charset="-78"/>
              </a:rPr>
              <a:t>و همچنین </a:t>
            </a:r>
            <a:r>
              <a:rPr lang="fa-IR" dirty="0">
                <a:solidFill>
                  <a:srgbClr val="FF0000"/>
                </a:solidFill>
                <a:cs typeface="B Nazanin" panose="00000400000000000000" pitchFamily="2" charset="-78"/>
              </a:rPr>
              <a:t>ساخت‌وسازهای غیرمجاز </a:t>
            </a:r>
            <a:r>
              <a:rPr lang="fa-IR" dirty="0">
                <a:cs typeface="B Nazanin" panose="00000400000000000000" pitchFamily="2" charset="-78"/>
              </a:rPr>
              <a:t>در اراضی کشاورزی واقع در خارج از محدوده شهرها و روستاها، سالیانه بخشی از اراضی کشاورزی را از </a:t>
            </a:r>
            <a:r>
              <a:rPr lang="fa-IR" dirty="0">
                <a:solidFill>
                  <a:srgbClr val="FF0000"/>
                </a:solidFill>
                <a:cs typeface="B Nazanin" panose="00000400000000000000" pitchFamily="2" charset="-78"/>
              </a:rPr>
              <a:t>چرخه تولید </a:t>
            </a:r>
            <a:r>
              <a:rPr lang="fa-IR" dirty="0">
                <a:cs typeface="B Nazanin" panose="00000400000000000000" pitchFamily="2" charset="-78"/>
              </a:rPr>
              <a:t>خارج می‌کند. طبق آمارنامه تخصصی سازمان امور اراضی در زمینه موارد شناسایی شده، طی سا لهای 1374 الی 1400 ، بالغ بر 412.784 مورد مشتمل بر 73.780 هکتار از اراضی زراعی و باغی، دچار تغییر کاربری غیرمجاز شده‌اند. </a:t>
            </a:r>
            <a:r>
              <a:rPr lang="fa-IR" b="1" dirty="0">
                <a:solidFill>
                  <a:srgbClr val="FF0000"/>
                </a:solidFill>
                <a:cs typeface="B Nazanin" panose="00000400000000000000" pitchFamily="2" charset="-78"/>
              </a:rPr>
              <a:t>یعنی در طول 25 سال، کشور روزانه نزدیک به 45 مورد و برای مساحتی حدود 73.780 هکتار زمین شاهد تغییرکاربری غیرمجاز بوده است</a:t>
            </a:r>
            <a:r>
              <a:rPr lang="fa-IR" dirty="0">
                <a:cs typeface="B Nazanin" panose="00000400000000000000" pitchFamily="2" charset="-78"/>
              </a:rPr>
              <a:t>. هرچند ردپای فساد را در همه موارد تغییر کاربری نمی‌توان یافت، ولی با توجه به گردش مالی بالای این حوزه، </a:t>
            </a:r>
            <a:r>
              <a:rPr lang="fa-IR" dirty="0">
                <a:solidFill>
                  <a:srgbClr val="FF0000"/>
                </a:solidFill>
                <a:cs typeface="B Nazanin" panose="00000400000000000000" pitchFamily="2" charset="-78"/>
              </a:rPr>
              <a:t>فساد ناشی از ارتشا، یکی از دلایل اصلی گسترش این پدیده شوم به‌شمار مي‌رود</a:t>
            </a:r>
            <a:r>
              <a:rPr lang="fa-IR" dirty="0">
                <a:cs typeface="B Nazanin" panose="00000400000000000000" pitchFamily="2" charset="-78"/>
              </a:rPr>
              <a:t>.</a:t>
            </a:r>
          </a:p>
        </p:txBody>
      </p:sp>
      <p:sp>
        <p:nvSpPr>
          <p:cNvPr id="14" name="TextBox 13">
            <a:extLst>
              <a:ext uri="{FF2B5EF4-FFF2-40B4-BE49-F238E27FC236}">
                <a16:creationId xmlns:a16="http://schemas.microsoft.com/office/drawing/2014/main" id="{81331311-A8DA-D070-1CA7-F5CC57910EDB}"/>
              </a:ext>
            </a:extLst>
          </p:cNvPr>
          <p:cNvSpPr txBox="1"/>
          <p:nvPr/>
        </p:nvSpPr>
        <p:spPr>
          <a:xfrm>
            <a:off x="268941" y="5540916"/>
            <a:ext cx="8538242" cy="646331"/>
          </a:xfrm>
          <a:prstGeom prst="rect">
            <a:avLst/>
          </a:prstGeom>
          <a:noFill/>
        </p:spPr>
        <p:txBody>
          <a:bodyPr wrap="square">
            <a:spAutoFit/>
          </a:bodyPr>
          <a:lstStyle/>
          <a:p>
            <a:pPr algn="ctr"/>
            <a:r>
              <a:rPr lang="fa-IR" dirty="0">
                <a:cs typeface="B Nazanin" panose="00000400000000000000" pitchFamily="2" charset="-78"/>
              </a:rPr>
              <a:t>منبع: گزارش مرکز پژوهش های مجلس شورای اسلامی؛ (مسلسل: 9473 1 آذر 1402) </a:t>
            </a:r>
          </a:p>
          <a:p>
            <a:pPr algn="ctr"/>
            <a:r>
              <a:rPr lang="fa-IR" b="1" dirty="0">
                <a:cs typeface="B Nazanin" panose="00000400000000000000" pitchFamily="2" charset="-78"/>
              </a:rPr>
              <a:t>مصادیق و زمینه‌های شگل‌گیری فساد در موضوع تغییر کاربری اراضی کشاورزی (زراعی-باغی</a:t>
            </a:r>
            <a:endParaRPr lang="en-US" dirty="0">
              <a:cs typeface="B Nazanin" panose="00000400000000000000" pitchFamily="2" charset="-78"/>
            </a:endParaRPr>
          </a:p>
        </p:txBody>
      </p:sp>
    </p:spTree>
    <p:extLst>
      <p:ext uri="{BB962C8B-B14F-4D97-AF65-F5344CB8AC3E}">
        <p14:creationId xmlns:p14="http://schemas.microsoft.com/office/powerpoint/2010/main" val="4600365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Slide Number Placeholder 5">
            <a:extLst>
              <a:ext uri="{FF2B5EF4-FFF2-40B4-BE49-F238E27FC236}">
                <a16:creationId xmlns:a16="http://schemas.microsoft.com/office/drawing/2014/main" id="{503B2B1C-4187-F742-B415-DF061F65FD40}"/>
              </a:ext>
            </a:extLst>
          </p:cNvPr>
          <p:cNvSpPr>
            <a:spLocks noGrp="1"/>
          </p:cNvSpPr>
          <p:nvPr>
            <p:ph type="sldNum" sz="quarter" idx="12"/>
          </p:nvPr>
        </p:nvSpPr>
        <p:spPr/>
        <p:txBody>
          <a:bodyPr/>
          <a:lstStyle/>
          <a:p>
            <a:fld id="{DFCAA4AF-953D-244E-A785-3E30E94DDEA1}" type="slidenum">
              <a:rPr lang="en-IR" smtClean="0">
                <a:cs typeface="B Mitra" panose="00000400000000000000" pitchFamily="2" charset="-78"/>
              </a:rPr>
              <a:t>11</a:t>
            </a:fld>
            <a:endParaRPr lang="en-IR" dirty="0">
              <a:cs typeface="B Mitra" panose="00000400000000000000" pitchFamily="2" charset="-78"/>
            </a:endParaRPr>
          </a:p>
        </p:txBody>
      </p:sp>
      <p:sp>
        <p:nvSpPr>
          <p:cNvPr id="7" name="Rounded Rectangle 6">
            <a:extLst>
              <a:ext uri="{FF2B5EF4-FFF2-40B4-BE49-F238E27FC236}">
                <a16:creationId xmlns:a16="http://schemas.microsoft.com/office/drawing/2014/main" id="{BEC84A8C-590E-DC47-BD23-9BF38BE92C63}"/>
              </a:ext>
            </a:extLst>
          </p:cNvPr>
          <p:cNvSpPr/>
          <p:nvPr/>
        </p:nvSpPr>
        <p:spPr>
          <a:xfrm>
            <a:off x="2805000" y="295197"/>
            <a:ext cx="2324126" cy="540000"/>
          </a:xfrm>
          <a:prstGeom prst="roundRect">
            <a:avLst>
              <a:gd name="adj" fmla="val 50000"/>
            </a:avLst>
          </a:prstGeom>
          <a:solidFill>
            <a:schemeClr val="bg1">
              <a:lumMod val="85000"/>
            </a:schemeClr>
          </a:solidFill>
          <a:ln w="28575">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fa-IR" dirty="0">
                <a:solidFill>
                  <a:schemeClr val="tx1">
                    <a:lumMod val="65000"/>
                    <a:lumOff val="35000"/>
                  </a:schemeClr>
                </a:solidFill>
                <a:latin typeface="IRANYekan" panose="020B0506030804020204" pitchFamily="34" charset="-78"/>
                <a:cs typeface="B Mitra" panose="00000400000000000000" pitchFamily="2" charset="-78"/>
              </a:rPr>
              <a:t>تحلیل ابعاد مسئله</a:t>
            </a:r>
            <a:endParaRPr lang="en-IR" dirty="0">
              <a:solidFill>
                <a:schemeClr val="tx1">
                  <a:lumMod val="65000"/>
                  <a:lumOff val="35000"/>
                </a:schemeClr>
              </a:solidFill>
              <a:latin typeface="IRANYekan" panose="020B0506030804020204" pitchFamily="34" charset="-78"/>
              <a:cs typeface="B Mitra" panose="00000400000000000000" pitchFamily="2" charset="-78"/>
            </a:endParaRPr>
          </a:p>
        </p:txBody>
      </p:sp>
      <p:sp>
        <p:nvSpPr>
          <p:cNvPr id="8" name="Rounded Rectangle 7">
            <a:extLst>
              <a:ext uri="{FF2B5EF4-FFF2-40B4-BE49-F238E27FC236}">
                <a16:creationId xmlns:a16="http://schemas.microsoft.com/office/drawing/2014/main" id="{4D54E1AE-035D-0F41-8452-145CAFED9875}"/>
              </a:ext>
            </a:extLst>
          </p:cNvPr>
          <p:cNvSpPr/>
          <p:nvPr/>
        </p:nvSpPr>
        <p:spPr>
          <a:xfrm>
            <a:off x="212780" y="293314"/>
            <a:ext cx="2324126" cy="540000"/>
          </a:xfrm>
          <a:prstGeom prst="roundRect">
            <a:avLst>
              <a:gd name="adj" fmla="val 50000"/>
            </a:avLst>
          </a:prstGeom>
          <a:solidFill>
            <a:srgbClr val="204497"/>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fa-IR" dirty="0">
                <a:solidFill>
                  <a:schemeClr val="bg1"/>
                </a:solidFill>
                <a:latin typeface="IRANYekan" panose="020B0506030804020204" pitchFamily="34" charset="-78"/>
                <a:cs typeface="B Mitra" panose="00000400000000000000" pitchFamily="2" charset="-78"/>
              </a:rPr>
              <a:t>راهکارهای سیاستی</a:t>
            </a:r>
            <a:endParaRPr lang="en-IR" dirty="0">
              <a:solidFill>
                <a:schemeClr val="bg1"/>
              </a:solidFill>
              <a:latin typeface="IRANYekan" panose="020B0506030804020204" pitchFamily="34" charset="-78"/>
              <a:cs typeface="B Mitra" panose="00000400000000000000" pitchFamily="2" charset="-78"/>
            </a:endParaRPr>
          </a:p>
        </p:txBody>
      </p:sp>
      <p:sp>
        <p:nvSpPr>
          <p:cNvPr id="12" name="Rounded Rectangle 11">
            <a:extLst>
              <a:ext uri="{FF2B5EF4-FFF2-40B4-BE49-F238E27FC236}">
                <a16:creationId xmlns:a16="http://schemas.microsoft.com/office/drawing/2014/main" id="{3742EF48-FC86-1048-907D-E56DFA5D238F}"/>
              </a:ext>
            </a:extLst>
          </p:cNvPr>
          <p:cNvSpPr/>
          <p:nvPr/>
        </p:nvSpPr>
        <p:spPr>
          <a:xfrm>
            <a:off x="5359120" y="293314"/>
            <a:ext cx="2324126" cy="540000"/>
          </a:xfrm>
          <a:prstGeom prst="roundRect">
            <a:avLst>
              <a:gd name="adj" fmla="val 50000"/>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fa-IR" dirty="0">
                <a:solidFill>
                  <a:schemeClr val="bg2">
                    <a:lumMod val="10000"/>
                  </a:schemeClr>
                </a:solidFill>
                <a:latin typeface="IRANYekan" panose="020B0506030804020204" pitchFamily="34" charset="-78"/>
                <a:cs typeface="B Mitra" panose="00000400000000000000" pitchFamily="2" charset="-78"/>
              </a:rPr>
              <a:t>مقدمه و بیان مسئله</a:t>
            </a:r>
          </a:p>
        </p:txBody>
      </p:sp>
      <p:cxnSp>
        <p:nvCxnSpPr>
          <p:cNvPr id="2" name="Straight Connector 1">
            <a:extLst>
              <a:ext uri="{FF2B5EF4-FFF2-40B4-BE49-F238E27FC236}">
                <a16:creationId xmlns:a16="http://schemas.microsoft.com/office/drawing/2014/main" id="{C8868876-589F-8225-812D-AC835979A31A}"/>
              </a:ext>
            </a:extLst>
          </p:cNvPr>
          <p:cNvCxnSpPr>
            <a:cxnSpLocks/>
          </p:cNvCxnSpPr>
          <p:nvPr/>
        </p:nvCxnSpPr>
        <p:spPr>
          <a:xfrm>
            <a:off x="212780" y="1066405"/>
            <a:ext cx="8662279" cy="0"/>
          </a:xfrm>
          <a:prstGeom prst="line">
            <a:avLst/>
          </a:prstGeom>
          <a:ln w="19050">
            <a:solidFill>
              <a:srgbClr val="8AB833"/>
            </a:solidFill>
          </a:ln>
        </p:spPr>
        <p:style>
          <a:lnRef idx="1">
            <a:schemeClr val="accent1"/>
          </a:lnRef>
          <a:fillRef idx="0">
            <a:schemeClr val="accent1"/>
          </a:fillRef>
          <a:effectRef idx="0">
            <a:schemeClr val="accent1"/>
          </a:effectRef>
          <a:fontRef idx="minor">
            <a:schemeClr val="tx1"/>
          </a:fontRef>
        </p:style>
      </p:cxnSp>
      <p:pic>
        <p:nvPicPr>
          <p:cNvPr id="4" name="Picture 3">
            <a:extLst>
              <a:ext uri="{FF2B5EF4-FFF2-40B4-BE49-F238E27FC236}">
                <a16:creationId xmlns:a16="http://schemas.microsoft.com/office/drawing/2014/main" id="{036C19DC-B790-9345-2394-9D5B5B655C5B}"/>
              </a:ext>
            </a:extLst>
          </p:cNvPr>
          <p:cNvPicPr>
            <a:picLocks noChangeAspect="1"/>
          </p:cNvPicPr>
          <p:nvPr/>
        </p:nvPicPr>
        <p:blipFill>
          <a:blip r:embed="rId3"/>
          <a:stretch>
            <a:fillRect/>
          </a:stretch>
        </p:blipFill>
        <p:spPr>
          <a:xfrm>
            <a:off x="8050306" y="85750"/>
            <a:ext cx="821766" cy="895116"/>
          </a:xfrm>
          <a:prstGeom prst="rect">
            <a:avLst/>
          </a:prstGeom>
        </p:spPr>
      </p:pic>
      <p:sp>
        <p:nvSpPr>
          <p:cNvPr id="3" name="Rectangle: Top Corners Rounded 2">
            <a:extLst>
              <a:ext uri="{FF2B5EF4-FFF2-40B4-BE49-F238E27FC236}">
                <a16:creationId xmlns:a16="http://schemas.microsoft.com/office/drawing/2014/main" id="{193CA5CB-A6FF-7FB0-7B8F-F05DA44F1808}"/>
              </a:ext>
            </a:extLst>
          </p:cNvPr>
          <p:cNvSpPr/>
          <p:nvPr/>
        </p:nvSpPr>
        <p:spPr>
          <a:xfrm rot="5400000">
            <a:off x="7959306" y="1508199"/>
            <a:ext cx="1245046" cy="823883"/>
          </a:xfrm>
          <a:prstGeom prst="round2SameRect">
            <a:avLst>
              <a:gd name="adj1" fmla="val 17751"/>
              <a:gd name="adj2" fmla="val 0"/>
            </a:avLst>
          </a:prstGeom>
          <a:solidFill>
            <a:srgbClr val="C17D3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fa-IR" b="1" dirty="0">
                <a:cs typeface="B Nazanin" panose="00000400000000000000" pitchFamily="2" charset="-78"/>
              </a:rPr>
              <a:t>قوانین و مقررات</a:t>
            </a:r>
            <a:endParaRPr lang="en-US" b="1" dirty="0">
              <a:cs typeface="B Nazanin" panose="00000400000000000000" pitchFamily="2" charset="-78"/>
            </a:endParaRPr>
          </a:p>
        </p:txBody>
      </p:sp>
      <p:sp>
        <p:nvSpPr>
          <p:cNvPr id="5" name="Rectangle 4">
            <a:extLst>
              <a:ext uri="{FF2B5EF4-FFF2-40B4-BE49-F238E27FC236}">
                <a16:creationId xmlns:a16="http://schemas.microsoft.com/office/drawing/2014/main" id="{961009B1-E718-4CC6-9AB6-7B814851F963}"/>
              </a:ext>
            </a:extLst>
          </p:cNvPr>
          <p:cNvSpPr/>
          <p:nvPr/>
        </p:nvSpPr>
        <p:spPr>
          <a:xfrm>
            <a:off x="1914525" y="1297614"/>
            <a:ext cx="6269131" cy="1245044"/>
          </a:xfrm>
          <a:prstGeom prst="rect">
            <a:avLst/>
          </a:prstGeom>
          <a:solidFill>
            <a:srgbClr val="D1C39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00025" indent="-200025" algn="just" rtl="1">
              <a:buFont typeface="Wingdings" panose="05000000000000000000" pitchFamily="2" charset="2"/>
              <a:buChar char="ü"/>
            </a:pPr>
            <a:r>
              <a:rPr lang="fa-IR" sz="1400" dirty="0">
                <a:solidFill>
                  <a:schemeClr val="tx1"/>
                </a:solidFill>
                <a:cs typeface="B Zar" panose="00000400000000000000" pitchFamily="2" charset="-78"/>
              </a:rPr>
              <a:t>قانونگذاری و بروزرسانی قوانین حوزه بهره‌برداری از زمین با بهره‌مندی از نتایج مطالعات تطبیقی کشورهای موفق و بهره‌مندی از ظرفیت شبکه نخبگانی</a:t>
            </a:r>
          </a:p>
          <a:p>
            <a:pPr marL="200025" indent="-200025" algn="just" rtl="1">
              <a:buFont typeface="Wingdings" panose="05000000000000000000" pitchFamily="2" charset="2"/>
              <a:buChar char="ü"/>
            </a:pPr>
            <a:r>
              <a:rPr lang="fa-IR" sz="1400" dirty="0">
                <a:solidFill>
                  <a:schemeClr val="tx1"/>
                </a:solidFill>
                <a:cs typeface="B Zar" panose="00000400000000000000" pitchFamily="2" charset="-78"/>
              </a:rPr>
              <a:t>بازنگری جدی در قوانین ارث و انتقال مالکیت با رویکرد جلوگیری از خرد شدن اراضی</a:t>
            </a:r>
          </a:p>
          <a:p>
            <a:pPr marL="200025" indent="-200025" algn="just" rtl="1">
              <a:buFont typeface="Wingdings" panose="05000000000000000000" pitchFamily="2" charset="2"/>
              <a:buChar char="ü"/>
            </a:pPr>
            <a:r>
              <a:rPr lang="fa-IR" sz="1400" dirty="0">
                <a:solidFill>
                  <a:schemeClr val="tx1"/>
                </a:solidFill>
                <a:cs typeface="B Zar" panose="00000400000000000000" pitchFamily="2" charset="-78"/>
              </a:rPr>
              <a:t>تدوین و اجرای قوانین مالیات بر خانه‌های خالی، خانه‌های دوم و تسریع در عملیاتی شدن دقیق آنها </a:t>
            </a:r>
          </a:p>
          <a:p>
            <a:pPr marL="200025" indent="-200025" algn="just" rtl="1">
              <a:buFont typeface="Wingdings" panose="05000000000000000000" pitchFamily="2" charset="2"/>
              <a:buChar char="ü"/>
            </a:pPr>
            <a:r>
              <a:rPr lang="fa-IR" sz="1400" dirty="0">
                <a:solidFill>
                  <a:schemeClr val="tx1"/>
                </a:solidFill>
                <a:cs typeface="B Zar" panose="00000400000000000000" pitchFamily="2" charset="-78"/>
              </a:rPr>
              <a:t>تدوین قوانین حمایتی از مشارکت های مردمی و نظارتی در امر شناسایی تخلفات و ضابطین اجرای قوانین مقابله‌ای</a:t>
            </a:r>
            <a:endParaRPr lang="en-US" sz="1400" dirty="0">
              <a:solidFill>
                <a:schemeClr val="tx1"/>
              </a:solidFill>
              <a:cs typeface="B Zar" panose="00000400000000000000" pitchFamily="2" charset="-78"/>
            </a:endParaRPr>
          </a:p>
        </p:txBody>
      </p:sp>
      <p:sp>
        <p:nvSpPr>
          <p:cNvPr id="6" name="Rectangle: Top Corners Rounded 5">
            <a:extLst>
              <a:ext uri="{FF2B5EF4-FFF2-40B4-BE49-F238E27FC236}">
                <a16:creationId xmlns:a16="http://schemas.microsoft.com/office/drawing/2014/main" id="{E460FBAC-B293-A452-C64F-F596F50B3E69}"/>
              </a:ext>
            </a:extLst>
          </p:cNvPr>
          <p:cNvSpPr/>
          <p:nvPr/>
        </p:nvSpPr>
        <p:spPr>
          <a:xfrm rot="5400000">
            <a:off x="7810302" y="3002431"/>
            <a:ext cx="1572331" cy="823883"/>
          </a:xfrm>
          <a:prstGeom prst="round2SameRect">
            <a:avLst>
              <a:gd name="adj1" fmla="val 17751"/>
              <a:gd name="adj2" fmla="val 0"/>
            </a:avLst>
          </a:prstGeom>
          <a:solidFill>
            <a:schemeClr val="accent6">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fa-IR" b="1" dirty="0">
                <a:cs typeface="B Nazanin" panose="00000400000000000000" pitchFamily="2" charset="-78"/>
              </a:rPr>
              <a:t>دستگاه‌ها و نهـادهــا</a:t>
            </a:r>
            <a:endParaRPr lang="en-US" b="1" dirty="0">
              <a:cs typeface="B Nazanin" panose="00000400000000000000" pitchFamily="2" charset="-78"/>
            </a:endParaRPr>
          </a:p>
        </p:txBody>
      </p:sp>
      <p:sp>
        <p:nvSpPr>
          <p:cNvPr id="9" name="Rectangle 8">
            <a:extLst>
              <a:ext uri="{FF2B5EF4-FFF2-40B4-BE49-F238E27FC236}">
                <a16:creationId xmlns:a16="http://schemas.microsoft.com/office/drawing/2014/main" id="{8087DDE0-DDBD-DEE7-C4D1-15FD05E536BD}"/>
              </a:ext>
            </a:extLst>
          </p:cNvPr>
          <p:cNvSpPr/>
          <p:nvPr/>
        </p:nvSpPr>
        <p:spPr>
          <a:xfrm>
            <a:off x="1914277" y="2628200"/>
            <a:ext cx="6284018" cy="1572325"/>
          </a:xfrm>
          <a:prstGeom prst="rect">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00025" indent="-200025" algn="justLow" rtl="1">
              <a:buFont typeface="Wingdings" panose="05000000000000000000" pitchFamily="2" charset="2"/>
              <a:buChar char="ü"/>
            </a:pPr>
            <a:r>
              <a:rPr lang="fa-IR" sz="1400" dirty="0">
                <a:solidFill>
                  <a:schemeClr val="tx1"/>
                </a:solidFill>
                <a:cs typeface="B Zar" panose="00000400000000000000" pitchFamily="2" charset="-78"/>
              </a:rPr>
              <a:t>ایجاد یک دستگاه متولی راهبری و سیاستگذاری واحد در امر زمین و بهره‌برداری از آن</a:t>
            </a:r>
          </a:p>
          <a:p>
            <a:pPr marL="200025" indent="-200025" algn="justLow" rtl="1">
              <a:buFont typeface="Wingdings" panose="05000000000000000000" pitchFamily="2" charset="2"/>
              <a:buChar char="ü"/>
            </a:pPr>
            <a:r>
              <a:rPr lang="fa-IR" sz="1400" dirty="0">
                <a:solidFill>
                  <a:schemeClr val="tx1"/>
                </a:solidFill>
                <a:cs typeface="B Zar" panose="00000400000000000000" pitchFamily="2" charset="-78"/>
              </a:rPr>
              <a:t>سیاستگذاری متمرکز در تعریف کاربری‌ها و اجازه تغییر آن مبتنی بر اسناد آمایش سرزمین </a:t>
            </a:r>
          </a:p>
          <a:p>
            <a:pPr marL="200025" indent="-200025" algn="justLow" rtl="1">
              <a:buFont typeface="Wingdings" panose="05000000000000000000" pitchFamily="2" charset="2"/>
              <a:buChar char="ü"/>
            </a:pPr>
            <a:r>
              <a:rPr lang="fa-IR" sz="1400" dirty="0">
                <a:solidFill>
                  <a:schemeClr val="tx1"/>
                </a:solidFill>
                <a:cs typeface="B Zar" panose="00000400000000000000" pitchFamily="2" charset="-78"/>
              </a:rPr>
              <a:t>بهره‌مندی از ظرفیت خالی کاربری‌های داخل محدوده خدماتی شهرها و روستاها و جلوگیری از الحاق غیرضرور اراضی مجاور شهرها و روستاها</a:t>
            </a:r>
          </a:p>
          <a:p>
            <a:pPr marL="200025" indent="-200025" algn="justLow" rtl="1">
              <a:buFont typeface="Wingdings" panose="05000000000000000000" pitchFamily="2" charset="2"/>
              <a:buChar char="ü"/>
            </a:pPr>
            <a:r>
              <a:rPr lang="fa-IR" sz="1400" dirty="0">
                <a:solidFill>
                  <a:schemeClr val="tx1"/>
                </a:solidFill>
                <a:cs typeface="B Zar" panose="00000400000000000000" pitchFamily="2" charset="-78"/>
              </a:rPr>
              <a:t>حذف تمامی مراجع تصمیم‌گیر و اعطا کننده مجوز به تغییرات کاربری و  واگذاری آن به دستگاه متولی واحد</a:t>
            </a:r>
          </a:p>
          <a:p>
            <a:pPr marL="200025" indent="-200025" algn="justLow" rtl="1">
              <a:buFont typeface="Wingdings" panose="05000000000000000000" pitchFamily="2" charset="2"/>
              <a:buChar char="ü"/>
            </a:pPr>
            <a:r>
              <a:rPr lang="fa-IR" sz="1400" dirty="0">
                <a:solidFill>
                  <a:schemeClr val="tx1"/>
                </a:solidFill>
                <a:cs typeface="B Zar" panose="00000400000000000000" pitchFamily="2" charset="-78"/>
              </a:rPr>
              <a:t>استعلام فراگیر دستگاه های خدماتی؛ آب، برق، گاز و ... از مرجع واحد کاربری زمین و جلوگیری از صدور مجوزهای موقت و اتمام ارائه خدمت به تمامی ساخت و سازهای غیرمجاز در روستاها و حاشیه شهرها </a:t>
            </a:r>
          </a:p>
        </p:txBody>
      </p:sp>
      <p:sp>
        <p:nvSpPr>
          <p:cNvPr id="10" name="Rectangle: Top Corners Rounded 9">
            <a:extLst>
              <a:ext uri="{FF2B5EF4-FFF2-40B4-BE49-F238E27FC236}">
                <a16:creationId xmlns:a16="http://schemas.microsoft.com/office/drawing/2014/main" id="{8F0D5F73-4811-015D-28DC-3B08AE7E24CC}"/>
              </a:ext>
            </a:extLst>
          </p:cNvPr>
          <p:cNvSpPr/>
          <p:nvPr/>
        </p:nvSpPr>
        <p:spPr>
          <a:xfrm rot="5400000">
            <a:off x="7634471" y="4819992"/>
            <a:ext cx="1923994" cy="823883"/>
          </a:xfrm>
          <a:prstGeom prst="round2SameRect">
            <a:avLst>
              <a:gd name="adj1" fmla="val 17751"/>
              <a:gd name="adj2" fmla="val 0"/>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fa-IR" b="1" dirty="0">
                <a:cs typeface="B Nazanin" panose="00000400000000000000" pitchFamily="2" charset="-78"/>
              </a:rPr>
              <a:t>نظارت و مقابله</a:t>
            </a:r>
            <a:endParaRPr lang="en-US" b="1" dirty="0">
              <a:cs typeface="B Nazanin" panose="00000400000000000000" pitchFamily="2" charset="-78"/>
            </a:endParaRPr>
          </a:p>
        </p:txBody>
      </p:sp>
      <p:sp>
        <p:nvSpPr>
          <p:cNvPr id="13" name="Rectangle 12">
            <a:extLst>
              <a:ext uri="{FF2B5EF4-FFF2-40B4-BE49-F238E27FC236}">
                <a16:creationId xmlns:a16="http://schemas.microsoft.com/office/drawing/2014/main" id="{F3A45B5A-D2F3-50B4-873F-6A774F4A37ED}"/>
              </a:ext>
            </a:extLst>
          </p:cNvPr>
          <p:cNvSpPr/>
          <p:nvPr/>
        </p:nvSpPr>
        <p:spPr>
          <a:xfrm>
            <a:off x="1914277" y="4269932"/>
            <a:ext cx="6284018" cy="1923989"/>
          </a:xfrm>
          <a:prstGeom prst="rect">
            <a:avLst/>
          </a:prstGeom>
          <a:solidFill>
            <a:srgbClr val="EFE7C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00025" indent="-200025" algn="justLow" rtl="1">
              <a:buFont typeface="Wingdings" panose="05000000000000000000" pitchFamily="2" charset="2"/>
              <a:buChar char="ü"/>
            </a:pPr>
            <a:r>
              <a:rPr lang="fa-IR" sz="1400" dirty="0">
                <a:solidFill>
                  <a:schemeClr val="tx1"/>
                </a:solidFill>
                <a:cs typeface="B Zar" panose="00000400000000000000" pitchFamily="2" charset="-78"/>
              </a:rPr>
              <a:t>تدوین ضوابط و آیین‌نامه‌های اجرایی متناسب با قوانین ابلاغی با رویکرد پیشگیری و بازدارندگی</a:t>
            </a:r>
          </a:p>
          <a:p>
            <a:pPr marL="200025" indent="-200025" algn="justLow" rtl="1">
              <a:buFont typeface="Wingdings" panose="05000000000000000000" pitchFamily="2" charset="2"/>
              <a:buChar char="ü"/>
            </a:pPr>
            <a:r>
              <a:rPr lang="fa-IR" sz="1400" dirty="0">
                <a:solidFill>
                  <a:schemeClr val="tx1"/>
                </a:solidFill>
                <a:cs typeface="B Zar" panose="00000400000000000000" pitchFamily="2" charset="-78"/>
              </a:rPr>
              <a:t>مقابله جدی با فساد اداری، رشوه، تبانی و تغییر کاربری غیرمجاز در سطوح مختلف مدیران، عوامل اجرایی، ضابطین قضایی و باندهای زمین خواری و اعمال مجازاتهای بازدارنده و سنگین</a:t>
            </a:r>
          </a:p>
          <a:p>
            <a:pPr marL="200025" indent="-200025" algn="justLow" rtl="1">
              <a:buFont typeface="Wingdings" panose="05000000000000000000" pitchFamily="2" charset="2"/>
              <a:buChar char="ü"/>
            </a:pPr>
            <a:r>
              <a:rPr lang="fa-IR" sz="1400" dirty="0">
                <a:solidFill>
                  <a:schemeClr val="tx1"/>
                </a:solidFill>
                <a:cs typeface="B Zar" panose="00000400000000000000" pitchFamily="2" charset="-78"/>
              </a:rPr>
              <a:t>آموزش قضات و ایجاد محاکم تخصصی مبارزه با تغییرات کاربری زمین غیرمجاز و ایجاد وحدت رویه در برخورد با مصادیق مشابه از تخلفات حوزه اراضی</a:t>
            </a:r>
          </a:p>
          <a:p>
            <a:pPr marL="200025" indent="-200025" algn="justLow" rtl="1">
              <a:buFont typeface="Wingdings" panose="05000000000000000000" pitchFamily="2" charset="2"/>
              <a:buChar char="ü"/>
            </a:pPr>
            <a:r>
              <a:rPr lang="fa-IR" sz="1400" dirty="0">
                <a:solidFill>
                  <a:schemeClr val="tx1"/>
                </a:solidFill>
                <a:cs typeface="B Zar" panose="00000400000000000000" pitchFamily="2" charset="-78"/>
              </a:rPr>
              <a:t>بکارگیری زیرساخت های نرم افزاری تخصصی در شناسایی تغییرات کاربری زمین به صورت هوشمند و استخراج تخلفات در ادوار زمانی کوتاه مدت (هفتگی و ماهانه) و ابلاغ و برخورد قاطع، سریع و جدی با متخلفین با بهره‌مندی از ظرفیت کارگزاران تخصصی</a:t>
            </a:r>
          </a:p>
        </p:txBody>
      </p:sp>
      <p:sp>
        <p:nvSpPr>
          <p:cNvPr id="14" name="Rectangle: Top Corners Rounded 13">
            <a:extLst>
              <a:ext uri="{FF2B5EF4-FFF2-40B4-BE49-F238E27FC236}">
                <a16:creationId xmlns:a16="http://schemas.microsoft.com/office/drawing/2014/main" id="{0ED4AF6A-BADA-A1A5-78A3-D1F98FEE8F43}"/>
              </a:ext>
            </a:extLst>
          </p:cNvPr>
          <p:cNvSpPr/>
          <p:nvPr/>
        </p:nvSpPr>
        <p:spPr>
          <a:xfrm>
            <a:off x="174178" y="1297614"/>
            <a:ext cx="1610918" cy="540000"/>
          </a:xfrm>
          <a:prstGeom prst="round2SameRect">
            <a:avLst>
              <a:gd name="adj1" fmla="val 17751"/>
              <a:gd name="adj2" fmla="val 0"/>
            </a:avLst>
          </a:prstGeom>
          <a:solidFill>
            <a:srgbClr val="8AB83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fa-IR" sz="1400" b="1" dirty="0">
                <a:cs typeface="B Nazanin" panose="00000400000000000000" pitchFamily="2" charset="-78"/>
              </a:rPr>
              <a:t>تشکل‌های مردمی (</a:t>
            </a:r>
            <a:r>
              <a:rPr lang="en-US" sz="1400" b="1" dirty="0">
                <a:cs typeface="B Nazanin" panose="00000400000000000000" pitchFamily="2" charset="-78"/>
              </a:rPr>
              <a:t>NGO</a:t>
            </a:r>
            <a:r>
              <a:rPr lang="fa-IR" sz="1400" b="1" dirty="0">
                <a:cs typeface="B Nazanin" panose="00000400000000000000" pitchFamily="2" charset="-78"/>
              </a:rPr>
              <a:t>)</a:t>
            </a:r>
            <a:endParaRPr lang="en-US" sz="1400" b="1" dirty="0">
              <a:cs typeface="B Nazanin" panose="00000400000000000000" pitchFamily="2" charset="-78"/>
            </a:endParaRPr>
          </a:p>
        </p:txBody>
      </p:sp>
      <p:sp>
        <p:nvSpPr>
          <p:cNvPr id="15" name="Rectangle 14">
            <a:extLst>
              <a:ext uri="{FF2B5EF4-FFF2-40B4-BE49-F238E27FC236}">
                <a16:creationId xmlns:a16="http://schemas.microsoft.com/office/drawing/2014/main" id="{82883510-A550-19CC-344B-C1CB4AD6C991}"/>
              </a:ext>
            </a:extLst>
          </p:cNvPr>
          <p:cNvSpPr/>
          <p:nvPr/>
        </p:nvSpPr>
        <p:spPr>
          <a:xfrm>
            <a:off x="174178" y="1837614"/>
            <a:ext cx="1604340" cy="4356317"/>
          </a:xfrm>
          <a:prstGeom prst="rect">
            <a:avLst/>
          </a:prstGeom>
          <a:solidFill>
            <a:schemeClr val="accent2">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nchorCtr="0"/>
          <a:lstStyle/>
          <a:p>
            <a:pPr marL="114300" indent="-114300" algn="justLow" rtl="1">
              <a:spcAft>
                <a:spcPts val="600"/>
              </a:spcAft>
              <a:buFont typeface="Wingdings" panose="05000000000000000000" pitchFamily="2" charset="2"/>
              <a:buChar char="ü"/>
            </a:pPr>
            <a:r>
              <a:rPr lang="fa-IR" sz="1400" dirty="0">
                <a:solidFill>
                  <a:schemeClr val="tx1"/>
                </a:solidFill>
                <a:cs typeface="B Zar" panose="00000400000000000000" pitchFamily="2" charset="-78"/>
              </a:rPr>
              <a:t> تدوین قوانین حمایتی از شکل‌گیری سمن‌های تخصصی حوزه صیانت و نظارت بر کاربری زمین</a:t>
            </a:r>
          </a:p>
          <a:p>
            <a:pPr marL="114300" indent="-114300" algn="justLow" rtl="1">
              <a:spcAft>
                <a:spcPts val="600"/>
              </a:spcAft>
              <a:buFont typeface="Wingdings" panose="05000000000000000000" pitchFamily="2" charset="2"/>
              <a:buChar char="ü"/>
            </a:pPr>
            <a:r>
              <a:rPr lang="fa-IR" sz="1400" dirty="0">
                <a:solidFill>
                  <a:schemeClr val="tx1"/>
                </a:solidFill>
                <a:cs typeface="B Zar" panose="00000400000000000000" pitchFamily="2" charset="-78"/>
              </a:rPr>
              <a:t>حمایت از برگزاری دوره‌های آموزشی دهیاران و فرهنگسازی موضوع تغییر کاربری زمین</a:t>
            </a:r>
          </a:p>
          <a:p>
            <a:pPr marL="114300" indent="-114300" algn="justLow" rtl="1">
              <a:spcAft>
                <a:spcPts val="600"/>
              </a:spcAft>
              <a:buFont typeface="Wingdings" panose="05000000000000000000" pitchFamily="2" charset="2"/>
              <a:buChar char="ü"/>
            </a:pPr>
            <a:r>
              <a:rPr lang="fa-IR" sz="1400" dirty="0">
                <a:solidFill>
                  <a:schemeClr val="tx1"/>
                </a:solidFill>
                <a:cs typeface="B Zar" panose="00000400000000000000" pitchFamily="2" charset="-78"/>
              </a:rPr>
              <a:t>طراحی پویش‌های فراگیر شناسایی تخلفات و بهره‌مندی از ظرفیت قانون سوت‌زنی در بستر سمن‌ها</a:t>
            </a:r>
          </a:p>
          <a:p>
            <a:pPr marL="114300" indent="-114300" algn="justLow" rtl="1">
              <a:spcAft>
                <a:spcPts val="600"/>
              </a:spcAft>
              <a:buFont typeface="Wingdings" panose="05000000000000000000" pitchFamily="2" charset="2"/>
              <a:buChar char="ü"/>
            </a:pPr>
            <a:r>
              <a:rPr lang="fa-IR" sz="1400" dirty="0">
                <a:solidFill>
                  <a:schemeClr val="tx1"/>
                </a:solidFill>
                <a:cs typeface="B Zar" panose="00000400000000000000" pitchFamily="2" charset="-78"/>
              </a:rPr>
              <a:t> حمایت از سمن های فعال در حوزه ارائه الگوهای مشارکت گروهی با رویکرد یکپارچه‌سازی اراضی</a:t>
            </a:r>
          </a:p>
          <a:p>
            <a:pPr marL="114300" indent="-114300" algn="justLow" rtl="1">
              <a:spcAft>
                <a:spcPts val="600"/>
              </a:spcAft>
              <a:buFont typeface="Wingdings" panose="05000000000000000000" pitchFamily="2" charset="2"/>
              <a:buChar char="ü"/>
            </a:pPr>
            <a:endParaRPr lang="fa-IR" sz="1400" dirty="0">
              <a:solidFill>
                <a:schemeClr val="tx1"/>
              </a:solidFill>
              <a:cs typeface="B Zar" panose="00000400000000000000" pitchFamily="2" charset="-78"/>
            </a:endParaRPr>
          </a:p>
          <a:p>
            <a:pPr marL="114300" indent="-114300" algn="justLow" rtl="1">
              <a:spcAft>
                <a:spcPts val="600"/>
              </a:spcAft>
              <a:buFont typeface="Wingdings" panose="05000000000000000000" pitchFamily="2" charset="2"/>
              <a:buChar char="ü"/>
            </a:pPr>
            <a:endParaRPr lang="fa-IR" sz="1400" dirty="0">
              <a:solidFill>
                <a:schemeClr val="tx1"/>
              </a:solidFill>
              <a:cs typeface="B Zar" panose="00000400000000000000" pitchFamily="2" charset="-78"/>
            </a:endParaRPr>
          </a:p>
        </p:txBody>
      </p:sp>
    </p:spTree>
    <p:extLst>
      <p:ext uri="{BB962C8B-B14F-4D97-AF65-F5344CB8AC3E}">
        <p14:creationId xmlns:p14="http://schemas.microsoft.com/office/powerpoint/2010/main" val="34484098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4"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wipe(down)">
                                      <p:cBhvr>
                                        <p:cTn id="13" dur="500"/>
                                        <p:tgtEl>
                                          <p:spTgt spid="5"/>
                                        </p:tgtEl>
                                      </p:cBhvr>
                                    </p:animEffect>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grpId="0" nodeType="click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fade">
                                      <p:cBhvr>
                                        <p:cTn id="18" dur="1000"/>
                                        <p:tgtEl>
                                          <p:spTgt spid="6"/>
                                        </p:tgtEl>
                                      </p:cBhvr>
                                    </p:animEffect>
                                    <p:anim calcmode="lin" valueType="num">
                                      <p:cBhvr>
                                        <p:cTn id="19" dur="1000" fill="hold"/>
                                        <p:tgtEl>
                                          <p:spTgt spid="6"/>
                                        </p:tgtEl>
                                        <p:attrNameLst>
                                          <p:attrName>ppt_x</p:attrName>
                                        </p:attrNameLst>
                                      </p:cBhvr>
                                      <p:tavLst>
                                        <p:tav tm="0">
                                          <p:val>
                                            <p:strVal val="#ppt_x"/>
                                          </p:val>
                                        </p:tav>
                                        <p:tav tm="100000">
                                          <p:val>
                                            <p:strVal val="#ppt_x"/>
                                          </p:val>
                                        </p:tav>
                                      </p:tavLst>
                                    </p:anim>
                                    <p:anim calcmode="lin" valueType="num">
                                      <p:cBhvr>
                                        <p:cTn id="20"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2" presetClass="entr" presetSubtype="4" fill="hold" grpId="0" nodeType="click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wipe(down)">
                                      <p:cBhvr>
                                        <p:cTn id="25" dur="500"/>
                                        <p:tgtEl>
                                          <p:spTgt spid="9"/>
                                        </p:tgtEl>
                                      </p:cBhvr>
                                    </p:animEffect>
                                  </p:childTnLst>
                                </p:cTn>
                              </p:par>
                            </p:childTnLst>
                          </p:cTn>
                        </p:par>
                      </p:childTnLst>
                    </p:cTn>
                  </p:par>
                  <p:par>
                    <p:cTn id="26" fill="hold">
                      <p:stCondLst>
                        <p:cond delay="indefinite"/>
                      </p:stCondLst>
                      <p:childTnLst>
                        <p:par>
                          <p:cTn id="27" fill="hold">
                            <p:stCondLst>
                              <p:cond delay="0"/>
                            </p:stCondLst>
                            <p:childTnLst>
                              <p:par>
                                <p:cTn id="28" presetID="42" presetClass="entr" presetSubtype="0" fill="hold" grpId="0" nodeType="click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fade">
                                      <p:cBhvr>
                                        <p:cTn id="30" dur="1000"/>
                                        <p:tgtEl>
                                          <p:spTgt spid="10"/>
                                        </p:tgtEl>
                                      </p:cBhvr>
                                    </p:animEffect>
                                    <p:anim calcmode="lin" valueType="num">
                                      <p:cBhvr>
                                        <p:cTn id="31" dur="1000" fill="hold"/>
                                        <p:tgtEl>
                                          <p:spTgt spid="10"/>
                                        </p:tgtEl>
                                        <p:attrNameLst>
                                          <p:attrName>ppt_x</p:attrName>
                                        </p:attrNameLst>
                                      </p:cBhvr>
                                      <p:tavLst>
                                        <p:tav tm="0">
                                          <p:val>
                                            <p:strVal val="#ppt_x"/>
                                          </p:val>
                                        </p:tav>
                                        <p:tav tm="100000">
                                          <p:val>
                                            <p:strVal val="#ppt_x"/>
                                          </p:val>
                                        </p:tav>
                                      </p:tavLst>
                                    </p:anim>
                                    <p:anim calcmode="lin" valueType="num">
                                      <p:cBhvr>
                                        <p:cTn id="32"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13"/>
                                        </p:tgtEl>
                                        <p:attrNameLst>
                                          <p:attrName>style.visibility</p:attrName>
                                        </p:attrNameLst>
                                      </p:cBhvr>
                                      <p:to>
                                        <p:strVal val="visible"/>
                                      </p:to>
                                    </p:set>
                                    <p:animEffect transition="in" filter="wipe(down)">
                                      <p:cBhvr>
                                        <p:cTn id="37" dur="500"/>
                                        <p:tgtEl>
                                          <p:spTgt spid="13"/>
                                        </p:tgtEl>
                                      </p:cBhvr>
                                    </p:animEffect>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14"/>
                                        </p:tgtEl>
                                        <p:attrNameLst>
                                          <p:attrName>style.visibility</p:attrName>
                                        </p:attrNameLst>
                                      </p:cBhvr>
                                      <p:to>
                                        <p:strVal val="visible"/>
                                      </p:to>
                                    </p:set>
                                    <p:animEffect transition="in" filter="fade">
                                      <p:cBhvr>
                                        <p:cTn id="42" dur="1000"/>
                                        <p:tgtEl>
                                          <p:spTgt spid="14"/>
                                        </p:tgtEl>
                                      </p:cBhvr>
                                    </p:animEffect>
                                    <p:anim calcmode="lin" valueType="num">
                                      <p:cBhvr>
                                        <p:cTn id="43" dur="1000" fill="hold"/>
                                        <p:tgtEl>
                                          <p:spTgt spid="14"/>
                                        </p:tgtEl>
                                        <p:attrNameLst>
                                          <p:attrName>ppt_x</p:attrName>
                                        </p:attrNameLst>
                                      </p:cBhvr>
                                      <p:tavLst>
                                        <p:tav tm="0">
                                          <p:val>
                                            <p:strVal val="#ppt_x"/>
                                          </p:val>
                                        </p:tav>
                                        <p:tav tm="100000">
                                          <p:val>
                                            <p:strVal val="#ppt_x"/>
                                          </p:val>
                                        </p:tav>
                                      </p:tavLst>
                                    </p:anim>
                                    <p:anim calcmode="lin" valueType="num">
                                      <p:cBhvr>
                                        <p:cTn id="44"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2" presetClass="entr" presetSubtype="4" fill="hold" grpId="0" nodeType="clickEffect">
                                  <p:stCondLst>
                                    <p:cond delay="0"/>
                                  </p:stCondLst>
                                  <p:childTnLst>
                                    <p:set>
                                      <p:cBhvr>
                                        <p:cTn id="48" dur="1" fill="hold">
                                          <p:stCondLst>
                                            <p:cond delay="0"/>
                                          </p:stCondLst>
                                        </p:cTn>
                                        <p:tgtEl>
                                          <p:spTgt spid="15"/>
                                        </p:tgtEl>
                                        <p:attrNameLst>
                                          <p:attrName>style.visibility</p:attrName>
                                        </p:attrNameLst>
                                      </p:cBhvr>
                                      <p:to>
                                        <p:strVal val="visible"/>
                                      </p:to>
                                    </p:set>
                                    <p:animEffect transition="in" filter="wipe(down)">
                                      <p:cBhvr>
                                        <p:cTn id="49"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P spid="6" grpId="0" animBg="1"/>
      <p:bldP spid="9" grpId="0" animBg="1"/>
      <p:bldP spid="10" grpId="0" animBg="1"/>
      <p:bldP spid="13" grpId="0" animBg="1"/>
      <p:bldP spid="14" grpId="0" animBg="1"/>
      <p:bldP spid="15"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Top Corners Rounded 5">
            <a:extLst>
              <a:ext uri="{FF2B5EF4-FFF2-40B4-BE49-F238E27FC236}">
                <a16:creationId xmlns:a16="http://schemas.microsoft.com/office/drawing/2014/main" id="{366DFED4-0D2F-25D6-C8BF-006BEE7AB6F1}"/>
              </a:ext>
            </a:extLst>
          </p:cNvPr>
          <p:cNvSpPr/>
          <p:nvPr/>
        </p:nvSpPr>
        <p:spPr>
          <a:xfrm>
            <a:off x="4660900" y="750755"/>
            <a:ext cx="4318000" cy="540000"/>
          </a:xfrm>
          <a:prstGeom prst="round2SameRect">
            <a:avLst>
              <a:gd name="adj1" fmla="val 17751"/>
              <a:gd name="adj2" fmla="val 0"/>
            </a:avLst>
          </a:prstGeom>
          <a:solidFill>
            <a:srgbClr val="8AB83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rtl="1"/>
            <a:r>
              <a:rPr lang="fa-IR" sz="2000" b="1" dirty="0">
                <a:solidFill>
                  <a:schemeClr val="tx1"/>
                </a:solidFill>
                <a:cs typeface="B Nazanin" panose="00000400000000000000" pitchFamily="2" charset="-78"/>
              </a:rPr>
              <a:t>انجمن توسعه شهر من، نیشابور</a:t>
            </a:r>
            <a:endParaRPr lang="en-US" sz="2000" b="1" dirty="0">
              <a:solidFill>
                <a:schemeClr val="tx1"/>
              </a:solidFill>
              <a:cs typeface="B Nazanin" panose="00000400000000000000" pitchFamily="2" charset="-78"/>
            </a:endParaRPr>
          </a:p>
        </p:txBody>
      </p:sp>
      <p:sp>
        <p:nvSpPr>
          <p:cNvPr id="7" name="TextBox 6">
            <a:extLst>
              <a:ext uri="{FF2B5EF4-FFF2-40B4-BE49-F238E27FC236}">
                <a16:creationId xmlns:a16="http://schemas.microsoft.com/office/drawing/2014/main" id="{5FF51C0D-2CFE-0E4E-0636-FC16333D5AE7}"/>
              </a:ext>
            </a:extLst>
          </p:cNvPr>
          <p:cNvSpPr txBox="1"/>
          <p:nvPr/>
        </p:nvSpPr>
        <p:spPr>
          <a:xfrm>
            <a:off x="2825338" y="222220"/>
            <a:ext cx="3530599" cy="369332"/>
          </a:xfrm>
          <a:prstGeom prst="rect">
            <a:avLst/>
          </a:prstGeom>
          <a:noFill/>
        </p:spPr>
        <p:txBody>
          <a:bodyPr wrap="square">
            <a:spAutoFit/>
          </a:bodyPr>
          <a:lstStyle>
            <a:defPPr>
              <a:defRPr lang="en-US"/>
            </a:defPPr>
            <a:lvl1pPr algn="r">
              <a:defRPr b="1">
                <a:solidFill>
                  <a:srgbClr val="0070C0"/>
                </a:solidFill>
                <a:latin typeface="IRANYekanFN" panose="020B0506030804020204" pitchFamily="34" charset="-78"/>
                <a:cs typeface="B Titr" panose="00000700000000000000" pitchFamily="2" charset="-78"/>
              </a:defRPr>
            </a:lvl1pPr>
          </a:lstStyle>
          <a:p>
            <a:pPr algn="ctr" rtl="1"/>
            <a:r>
              <a:rPr lang="fa-IR" sz="1800" b="1" dirty="0">
                <a:cs typeface="B Nazanin" panose="00000400000000000000" pitchFamily="2" charset="-78"/>
              </a:rPr>
              <a:t>تجربیات </a:t>
            </a:r>
            <a:r>
              <a:rPr lang="fa-IR" dirty="0">
                <a:cs typeface="B Nazanin" panose="00000400000000000000" pitchFamily="2" charset="-78"/>
              </a:rPr>
              <a:t>موفق </a:t>
            </a:r>
            <a:r>
              <a:rPr lang="fa-IR" sz="1800" b="1" dirty="0">
                <a:cs typeface="B Nazanin" panose="00000400000000000000" pitchFamily="2" charset="-78"/>
              </a:rPr>
              <a:t>نویسندگان در موضوع</a:t>
            </a:r>
            <a:endParaRPr lang="en-US" sz="1800" b="1" dirty="0">
              <a:cs typeface="B Nazanin" panose="00000400000000000000" pitchFamily="2" charset="-78"/>
            </a:endParaRPr>
          </a:p>
        </p:txBody>
      </p:sp>
      <p:sp>
        <p:nvSpPr>
          <p:cNvPr id="12" name="Rectangle 11">
            <a:extLst>
              <a:ext uri="{FF2B5EF4-FFF2-40B4-BE49-F238E27FC236}">
                <a16:creationId xmlns:a16="http://schemas.microsoft.com/office/drawing/2014/main" id="{5FB3B668-C76E-9D1F-DF73-5DA0F42334F4}"/>
              </a:ext>
            </a:extLst>
          </p:cNvPr>
          <p:cNvSpPr/>
          <p:nvPr/>
        </p:nvSpPr>
        <p:spPr>
          <a:xfrm>
            <a:off x="4660900" y="1290756"/>
            <a:ext cx="4318000" cy="698500"/>
          </a:xfrm>
          <a:prstGeom prst="rect">
            <a:avLst/>
          </a:prstGeom>
          <a:solidFill>
            <a:schemeClr val="accent2">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nchorCtr="0"/>
          <a:lstStyle/>
          <a:p>
            <a:pPr algn="ctr" rtl="1">
              <a:spcAft>
                <a:spcPts val="600"/>
              </a:spcAft>
            </a:pPr>
            <a:r>
              <a:rPr lang="fa-IR" b="1" dirty="0">
                <a:solidFill>
                  <a:schemeClr val="tx1"/>
                </a:solidFill>
                <a:cs typeface="B Zar" panose="00000400000000000000" pitchFamily="2" charset="-78"/>
              </a:rPr>
              <a:t>پروژه گهر رود </a:t>
            </a:r>
          </a:p>
          <a:p>
            <a:pPr algn="ctr" rtl="1">
              <a:spcAft>
                <a:spcPts val="600"/>
              </a:spcAft>
            </a:pPr>
            <a:r>
              <a:rPr lang="fa-IR" sz="1400" dirty="0">
                <a:solidFill>
                  <a:schemeClr val="tx1"/>
                </a:solidFill>
                <a:cs typeface="B Zar" panose="00000400000000000000" pitchFamily="2" charset="-78"/>
              </a:rPr>
              <a:t>(روستای شورود/شهرستان میان جلگه/استان خراسان رضوی)</a:t>
            </a:r>
          </a:p>
          <a:p>
            <a:pPr algn="justLow" rtl="1">
              <a:spcAft>
                <a:spcPts val="600"/>
              </a:spcAft>
            </a:pPr>
            <a:endParaRPr lang="fa-IR" sz="1400" dirty="0">
              <a:solidFill>
                <a:schemeClr val="tx1"/>
              </a:solidFill>
              <a:cs typeface="B Zar" panose="00000400000000000000" pitchFamily="2" charset="-78"/>
            </a:endParaRPr>
          </a:p>
        </p:txBody>
      </p:sp>
      <p:sp>
        <p:nvSpPr>
          <p:cNvPr id="13" name="Rectangle: Top Corners Rounded 12">
            <a:extLst>
              <a:ext uri="{FF2B5EF4-FFF2-40B4-BE49-F238E27FC236}">
                <a16:creationId xmlns:a16="http://schemas.microsoft.com/office/drawing/2014/main" id="{4D8C302D-589A-1B9D-090A-3C9F7D3604BE}"/>
              </a:ext>
            </a:extLst>
          </p:cNvPr>
          <p:cNvSpPr/>
          <p:nvPr/>
        </p:nvSpPr>
        <p:spPr>
          <a:xfrm>
            <a:off x="165100" y="750755"/>
            <a:ext cx="4318000" cy="540000"/>
          </a:xfrm>
          <a:prstGeom prst="round2SameRect">
            <a:avLst>
              <a:gd name="adj1" fmla="val 17751"/>
              <a:gd name="adj2" fmla="val 0"/>
            </a:avLst>
          </a:prstGeom>
          <a:solidFill>
            <a:srgbClr val="8AB83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rtl="1"/>
            <a:r>
              <a:rPr lang="fa-IR" b="1" dirty="0">
                <a:solidFill>
                  <a:schemeClr val="tx1"/>
                </a:solidFill>
                <a:cs typeface="B Nazanin" panose="00000400000000000000" pitchFamily="2" charset="-78"/>
              </a:rPr>
              <a:t>شرکت نوین پایشگران فناور عصر جدید</a:t>
            </a:r>
            <a:endParaRPr lang="en-US" b="1" dirty="0">
              <a:solidFill>
                <a:schemeClr val="tx1"/>
              </a:solidFill>
              <a:cs typeface="B Nazanin" panose="00000400000000000000" pitchFamily="2" charset="-78"/>
            </a:endParaRPr>
          </a:p>
        </p:txBody>
      </p:sp>
      <p:pic>
        <p:nvPicPr>
          <p:cNvPr id="16" name="Picture 15">
            <a:extLst>
              <a:ext uri="{FF2B5EF4-FFF2-40B4-BE49-F238E27FC236}">
                <a16:creationId xmlns:a16="http://schemas.microsoft.com/office/drawing/2014/main" id="{CEA9BC09-D65A-4A83-DF39-91F0C228445D}"/>
              </a:ext>
            </a:extLst>
          </p:cNvPr>
          <p:cNvPicPr>
            <a:picLocks noChangeAspect="1"/>
          </p:cNvPicPr>
          <p:nvPr/>
        </p:nvPicPr>
        <p:blipFill>
          <a:blip r:embed="rId2"/>
          <a:stretch>
            <a:fillRect/>
          </a:stretch>
        </p:blipFill>
        <p:spPr>
          <a:xfrm>
            <a:off x="8096493" y="592255"/>
            <a:ext cx="698500" cy="698500"/>
          </a:xfrm>
          <a:prstGeom prst="rect">
            <a:avLst/>
          </a:prstGeom>
        </p:spPr>
      </p:pic>
      <p:pic>
        <p:nvPicPr>
          <p:cNvPr id="1026" name="Picture 2">
            <a:extLst>
              <a:ext uri="{FF2B5EF4-FFF2-40B4-BE49-F238E27FC236}">
                <a16:creationId xmlns:a16="http://schemas.microsoft.com/office/drawing/2014/main" id="{469D831F-6E55-652A-45B0-EAE10810C72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84549" y="801680"/>
            <a:ext cx="1047750" cy="438150"/>
          </a:xfrm>
          <a:prstGeom prst="rect">
            <a:avLst/>
          </a:prstGeom>
          <a:noFill/>
          <a:extLst>
            <a:ext uri="{909E8E84-426E-40DD-AFC4-6F175D3DCCD1}">
              <a14:hiddenFill xmlns:a14="http://schemas.microsoft.com/office/drawing/2010/main">
                <a:solidFill>
                  <a:srgbClr val="FFFFFF"/>
                </a:solidFill>
              </a14:hiddenFill>
            </a:ext>
          </a:extLst>
        </p:spPr>
      </p:pic>
      <p:sp>
        <p:nvSpPr>
          <p:cNvPr id="17" name="Rectangle 16">
            <a:extLst>
              <a:ext uri="{FF2B5EF4-FFF2-40B4-BE49-F238E27FC236}">
                <a16:creationId xmlns:a16="http://schemas.microsoft.com/office/drawing/2014/main" id="{89A3F9D7-CA3F-9E14-1E4C-95E1E2A2D564}"/>
              </a:ext>
            </a:extLst>
          </p:cNvPr>
          <p:cNvSpPr/>
          <p:nvPr/>
        </p:nvSpPr>
        <p:spPr>
          <a:xfrm>
            <a:off x="4660900" y="1989255"/>
            <a:ext cx="4318000" cy="4117989"/>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nchorCtr="0"/>
          <a:lstStyle/>
          <a:p>
            <a:pPr algn="justLow" rtl="1">
              <a:spcAft>
                <a:spcPts val="600"/>
              </a:spcAft>
            </a:pPr>
            <a:r>
              <a:rPr lang="fa-IR" sz="1600" dirty="0">
                <a:solidFill>
                  <a:schemeClr val="tx1"/>
                </a:solidFill>
                <a:cs typeface="B Zar" panose="00000400000000000000" pitchFamily="2" charset="-78"/>
              </a:rPr>
              <a:t>در این پروژه این انجمن (</a:t>
            </a:r>
            <a:r>
              <a:rPr lang="en-US" sz="1600" dirty="0">
                <a:solidFill>
                  <a:schemeClr val="tx1"/>
                </a:solidFill>
                <a:cs typeface="B Zar" panose="00000400000000000000" pitchFamily="2" charset="-78"/>
              </a:rPr>
              <a:t>NGO</a:t>
            </a:r>
            <a:r>
              <a:rPr lang="fa-IR" sz="1600" dirty="0">
                <a:solidFill>
                  <a:schemeClr val="tx1"/>
                </a:solidFill>
                <a:cs typeface="B Zar" panose="00000400000000000000" pitchFamily="2" charset="-78"/>
              </a:rPr>
              <a:t>) با رویکرد تسهیلگری، آموزش و فرهنگسازی ضمن مشارکت در رفع مشکل منابع آبی روستا با ایجاد یک شرکت کشت وصنعت مبادرت به تجمیع منابع آب و خاک در قالب سهام و جلوگیری از خرد شدن اراضی و تغییر کاربری شده است. از سوی دیگر با طراحی بسته های سرمایه گذاری و بهره‌برداری بهینه از زمین متناسب با توان اکولوژیکی و محدودیت های آن  باعث افزایش بهره وری در فعالیت های متنوع کشاورزی شده است. </a:t>
            </a:r>
          </a:p>
          <a:p>
            <a:pPr marL="114300" indent="-114300" algn="justLow" rtl="1">
              <a:spcAft>
                <a:spcPts val="600"/>
              </a:spcAft>
              <a:buFont typeface="Wingdings" panose="05000000000000000000" pitchFamily="2" charset="2"/>
              <a:buChar char="ü"/>
            </a:pPr>
            <a:endParaRPr lang="fa-IR" sz="1600" dirty="0">
              <a:solidFill>
                <a:schemeClr val="tx1"/>
              </a:solidFill>
              <a:cs typeface="B Zar" panose="00000400000000000000" pitchFamily="2" charset="-78"/>
            </a:endParaRPr>
          </a:p>
        </p:txBody>
      </p:sp>
      <p:pic>
        <p:nvPicPr>
          <p:cNvPr id="19" name="Picture 18">
            <a:extLst>
              <a:ext uri="{FF2B5EF4-FFF2-40B4-BE49-F238E27FC236}">
                <a16:creationId xmlns:a16="http://schemas.microsoft.com/office/drawing/2014/main" id="{908551C2-4A3C-534D-18B5-AF118BBB83D7}"/>
              </a:ext>
            </a:extLst>
          </p:cNvPr>
          <p:cNvPicPr>
            <a:picLocks noChangeAspect="1"/>
          </p:cNvPicPr>
          <p:nvPr/>
        </p:nvPicPr>
        <p:blipFill>
          <a:blip r:embed="rId4"/>
          <a:stretch>
            <a:fillRect/>
          </a:stretch>
        </p:blipFill>
        <p:spPr>
          <a:xfrm>
            <a:off x="4872722" y="4092878"/>
            <a:ext cx="1774423" cy="1574800"/>
          </a:xfrm>
          <a:prstGeom prst="rect">
            <a:avLst/>
          </a:prstGeom>
        </p:spPr>
      </p:pic>
      <p:sp>
        <p:nvSpPr>
          <p:cNvPr id="21" name="TextBox 20">
            <a:extLst>
              <a:ext uri="{FF2B5EF4-FFF2-40B4-BE49-F238E27FC236}">
                <a16:creationId xmlns:a16="http://schemas.microsoft.com/office/drawing/2014/main" id="{4DD98CD4-9295-B05C-A4EA-A0E5B99C3F95}"/>
              </a:ext>
            </a:extLst>
          </p:cNvPr>
          <p:cNvSpPr txBox="1"/>
          <p:nvPr/>
        </p:nvSpPr>
        <p:spPr>
          <a:xfrm>
            <a:off x="5118100" y="6139510"/>
            <a:ext cx="3429000" cy="369332"/>
          </a:xfrm>
          <a:prstGeom prst="rect">
            <a:avLst/>
          </a:prstGeom>
          <a:noFill/>
        </p:spPr>
        <p:txBody>
          <a:bodyPr wrap="square">
            <a:spAutoFit/>
          </a:bodyPr>
          <a:lstStyle/>
          <a:p>
            <a:r>
              <a:rPr lang="en-US" dirty="0"/>
              <a:t>https://mycityneyshabour.ir</a:t>
            </a:r>
          </a:p>
        </p:txBody>
      </p:sp>
      <p:pic>
        <p:nvPicPr>
          <p:cNvPr id="22" name="Picture 21">
            <a:extLst>
              <a:ext uri="{FF2B5EF4-FFF2-40B4-BE49-F238E27FC236}">
                <a16:creationId xmlns:a16="http://schemas.microsoft.com/office/drawing/2014/main" id="{20BC70E2-3D73-15E7-235A-90CAB4F75858}"/>
              </a:ext>
            </a:extLst>
          </p:cNvPr>
          <p:cNvPicPr>
            <a:picLocks noChangeAspect="1"/>
          </p:cNvPicPr>
          <p:nvPr/>
        </p:nvPicPr>
        <p:blipFill>
          <a:blip r:embed="rId5"/>
          <a:stretch>
            <a:fillRect/>
          </a:stretch>
        </p:blipFill>
        <p:spPr>
          <a:xfrm>
            <a:off x="6691668" y="4092879"/>
            <a:ext cx="2103326" cy="1551732"/>
          </a:xfrm>
          <a:prstGeom prst="rect">
            <a:avLst/>
          </a:prstGeom>
        </p:spPr>
      </p:pic>
      <p:sp>
        <p:nvSpPr>
          <p:cNvPr id="23" name="Rectangle 22">
            <a:extLst>
              <a:ext uri="{FF2B5EF4-FFF2-40B4-BE49-F238E27FC236}">
                <a16:creationId xmlns:a16="http://schemas.microsoft.com/office/drawing/2014/main" id="{AD14AB8D-497B-FE3A-C269-D74B05F9299F}"/>
              </a:ext>
            </a:extLst>
          </p:cNvPr>
          <p:cNvSpPr/>
          <p:nvPr/>
        </p:nvSpPr>
        <p:spPr>
          <a:xfrm>
            <a:off x="168397" y="1290756"/>
            <a:ext cx="4318000" cy="698500"/>
          </a:xfrm>
          <a:prstGeom prst="rect">
            <a:avLst/>
          </a:prstGeom>
          <a:solidFill>
            <a:schemeClr val="accent2">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nchorCtr="0"/>
          <a:lstStyle/>
          <a:p>
            <a:pPr algn="ctr" rtl="1">
              <a:spcAft>
                <a:spcPts val="600"/>
              </a:spcAft>
            </a:pPr>
            <a:r>
              <a:rPr lang="fa-IR" b="1" dirty="0">
                <a:solidFill>
                  <a:schemeClr val="tx1"/>
                </a:solidFill>
                <a:cs typeface="B Zar" panose="00000400000000000000" pitchFamily="2" charset="-78"/>
              </a:rPr>
              <a:t>پروژه سامانه فراشهر</a:t>
            </a:r>
          </a:p>
          <a:p>
            <a:pPr algn="ctr" rtl="1">
              <a:spcAft>
                <a:spcPts val="600"/>
              </a:spcAft>
            </a:pPr>
            <a:r>
              <a:rPr lang="fa-IR" sz="1400" dirty="0">
                <a:solidFill>
                  <a:schemeClr val="tx1"/>
                </a:solidFill>
                <a:cs typeface="B Zar" panose="00000400000000000000" pitchFamily="2" charset="-78"/>
              </a:rPr>
              <a:t>(استقرار در شهرداری نیشابور)</a:t>
            </a:r>
          </a:p>
          <a:p>
            <a:pPr algn="justLow" rtl="1">
              <a:spcAft>
                <a:spcPts val="600"/>
              </a:spcAft>
            </a:pPr>
            <a:endParaRPr lang="fa-IR" sz="1400" dirty="0">
              <a:solidFill>
                <a:schemeClr val="tx1"/>
              </a:solidFill>
              <a:cs typeface="B Zar" panose="00000400000000000000" pitchFamily="2" charset="-78"/>
            </a:endParaRPr>
          </a:p>
        </p:txBody>
      </p:sp>
      <p:sp>
        <p:nvSpPr>
          <p:cNvPr id="24" name="Rectangle 23">
            <a:extLst>
              <a:ext uri="{FF2B5EF4-FFF2-40B4-BE49-F238E27FC236}">
                <a16:creationId xmlns:a16="http://schemas.microsoft.com/office/drawing/2014/main" id="{F3159806-EDFB-DDAF-9BA2-70C501150728}"/>
              </a:ext>
            </a:extLst>
          </p:cNvPr>
          <p:cNvSpPr/>
          <p:nvPr/>
        </p:nvSpPr>
        <p:spPr>
          <a:xfrm>
            <a:off x="168397" y="1989255"/>
            <a:ext cx="4318000" cy="4117989"/>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nchorCtr="0"/>
          <a:lstStyle/>
          <a:p>
            <a:pPr algn="justLow" rtl="1">
              <a:spcAft>
                <a:spcPts val="600"/>
              </a:spcAft>
            </a:pPr>
            <a:r>
              <a:rPr lang="fa-IR" sz="1600" dirty="0">
                <a:solidFill>
                  <a:schemeClr val="tx1"/>
                </a:solidFill>
                <a:cs typeface="B Zar" panose="00000400000000000000" pitchFamily="2" charset="-78"/>
              </a:rPr>
              <a:t>این سامانه با ارائه یک زیرساخت فناوری </a:t>
            </a:r>
            <a:r>
              <a:rPr lang="en-US" sz="1600" dirty="0">
                <a:solidFill>
                  <a:schemeClr val="tx1"/>
                </a:solidFill>
                <a:cs typeface="B Zar" panose="00000400000000000000" pitchFamily="2" charset="-78"/>
              </a:rPr>
              <a:t>GIS</a:t>
            </a:r>
            <a:r>
              <a:rPr lang="fa-IR" sz="1600" dirty="0">
                <a:solidFill>
                  <a:schemeClr val="tx1"/>
                </a:solidFill>
                <a:cs typeface="B Zar" panose="00000400000000000000" pitchFamily="2" charset="-78"/>
              </a:rPr>
              <a:t> و مکانیزه نمودن خدمت بازدید و تهیه نقشه، ضمن افزایش دقت عملکرد نقشه برداران در ترسیم نقشه و کروکی از زمین، مانع از رویکردهای فسادزا در ارتباطات با شهروندان شده و با انعکاس دقیق آخرین وضعیت هر قطعه از اراضی شهر نیشابور در مرحله اخذ خدمات متنوع از شهرداری به عنوان ابزار کارآمد مدیریت زمین و صیانت از کاربری های آن اقدام نموده است.</a:t>
            </a:r>
          </a:p>
          <a:p>
            <a:pPr marL="114300" indent="-114300" algn="justLow" rtl="1">
              <a:spcAft>
                <a:spcPts val="600"/>
              </a:spcAft>
              <a:buFont typeface="Wingdings" panose="05000000000000000000" pitchFamily="2" charset="2"/>
              <a:buChar char="ü"/>
            </a:pPr>
            <a:endParaRPr lang="fa-IR" sz="1600" dirty="0">
              <a:solidFill>
                <a:schemeClr val="tx1"/>
              </a:solidFill>
              <a:cs typeface="B Zar" panose="00000400000000000000" pitchFamily="2" charset="-78"/>
            </a:endParaRPr>
          </a:p>
        </p:txBody>
      </p:sp>
      <p:pic>
        <p:nvPicPr>
          <p:cNvPr id="28" name="Picture 27">
            <a:extLst>
              <a:ext uri="{FF2B5EF4-FFF2-40B4-BE49-F238E27FC236}">
                <a16:creationId xmlns:a16="http://schemas.microsoft.com/office/drawing/2014/main" id="{A98C3214-4BB2-994A-A0AD-1CC8B5D46CA8}"/>
              </a:ext>
            </a:extLst>
          </p:cNvPr>
          <p:cNvPicPr>
            <a:picLocks noChangeAspect="1"/>
          </p:cNvPicPr>
          <p:nvPr/>
        </p:nvPicPr>
        <p:blipFill>
          <a:blip r:embed="rId6"/>
          <a:stretch>
            <a:fillRect/>
          </a:stretch>
        </p:blipFill>
        <p:spPr>
          <a:xfrm>
            <a:off x="766167" y="3661011"/>
            <a:ext cx="2933119" cy="2446233"/>
          </a:xfrm>
          <a:prstGeom prst="rect">
            <a:avLst/>
          </a:prstGeom>
        </p:spPr>
      </p:pic>
      <p:sp>
        <p:nvSpPr>
          <p:cNvPr id="30" name="TextBox 29">
            <a:extLst>
              <a:ext uri="{FF2B5EF4-FFF2-40B4-BE49-F238E27FC236}">
                <a16:creationId xmlns:a16="http://schemas.microsoft.com/office/drawing/2014/main" id="{8ACCC1FA-A020-FE1C-7F54-0C27999F540F}"/>
              </a:ext>
            </a:extLst>
          </p:cNvPr>
          <p:cNvSpPr txBox="1"/>
          <p:nvPr/>
        </p:nvSpPr>
        <p:spPr>
          <a:xfrm>
            <a:off x="1256719" y="6139510"/>
            <a:ext cx="2374900" cy="369332"/>
          </a:xfrm>
          <a:prstGeom prst="rect">
            <a:avLst/>
          </a:prstGeom>
          <a:noFill/>
        </p:spPr>
        <p:txBody>
          <a:bodyPr wrap="square">
            <a:spAutoFit/>
          </a:bodyPr>
          <a:lstStyle/>
          <a:p>
            <a:r>
              <a:rPr lang="en-US" dirty="0"/>
              <a:t>https://faramapp.ir/</a:t>
            </a:r>
          </a:p>
        </p:txBody>
      </p:sp>
    </p:spTree>
    <p:extLst>
      <p:ext uri="{BB962C8B-B14F-4D97-AF65-F5344CB8AC3E}">
        <p14:creationId xmlns:p14="http://schemas.microsoft.com/office/powerpoint/2010/main" val="18404353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90701A-F1B8-0640-E709-4B226B56D9A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5451468-7804-14C1-1351-DE5D98F852AB}"/>
              </a:ext>
            </a:extLst>
          </p:cNvPr>
          <p:cNvSpPr>
            <a:spLocks noGrp="1"/>
          </p:cNvSpPr>
          <p:nvPr>
            <p:ph type="title"/>
          </p:nvPr>
        </p:nvSpPr>
        <p:spPr>
          <a:xfrm>
            <a:off x="628651" y="2766221"/>
            <a:ext cx="7886700" cy="1325563"/>
          </a:xfrm>
        </p:spPr>
        <p:txBody>
          <a:bodyPr vert="horz" lIns="91440" tIns="45720" rIns="91440" bIns="45720" rtlCol="0" anchor="ctr">
            <a:normAutofit/>
          </a:bodyPr>
          <a:lstStyle/>
          <a:p>
            <a:pPr algn="ctr" rtl="1"/>
            <a:r>
              <a:rPr lang="fa-IR" b="1" dirty="0">
                <a:latin typeface="IRANYekan ExtraBold" panose="020B0506030804020204" pitchFamily="34" charset="-78"/>
                <a:cs typeface="B Mitra" panose="00000400000000000000" pitchFamily="2" charset="-78"/>
              </a:rPr>
              <a:t>بــا تشکر</a:t>
            </a:r>
            <a:endParaRPr lang="en-IR" b="1" dirty="0">
              <a:latin typeface="IRANYekan ExtraBold" panose="020B0506030804020204" pitchFamily="34" charset="-78"/>
              <a:cs typeface="B Mitra" panose="00000400000000000000" pitchFamily="2" charset="-78"/>
            </a:endParaRPr>
          </a:p>
        </p:txBody>
      </p:sp>
    </p:spTree>
    <p:extLst>
      <p:ext uri="{BB962C8B-B14F-4D97-AF65-F5344CB8AC3E}">
        <p14:creationId xmlns:p14="http://schemas.microsoft.com/office/powerpoint/2010/main" val="24763017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Wood Type">
  <a:themeElements>
    <a:clrScheme name="Green">
      <a:dk1>
        <a:sysClr val="windowText" lastClr="000000"/>
      </a:dk1>
      <a:lt1>
        <a:sysClr val="window" lastClr="FFFFFF"/>
      </a:lt1>
      <a:dk2>
        <a:srgbClr val="455F51"/>
      </a:dk2>
      <a:lt2>
        <a:srgbClr val="E3DED1"/>
      </a:lt2>
      <a:accent1>
        <a:srgbClr val="549E39"/>
      </a:accent1>
      <a:accent2>
        <a:srgbClr val="8AB833"/>
      </a:accent2>
      <a:accent3>
        <a:srgbClr val="C0CF3A"/>
      </a:accent3>
      <a:accent4>
        <a:srgbClr val="029676"/>
      </a:accent4>
      <a:accent5>
        <a:srgbClr val="4AB5C4"/>
      </a:accent5>
      <a:accent6>
        <a:srgbClr val="0989B1"/>
      </a:accent6>
      <a:hlink>
        <a:srgbClr val="6B9F25"/>
      </a:hlink>
      <a:folHlink>
        <a:srgbClr val="BA6906"/>
      </a:folHlink>
    </a:clrScheme>
    <a:fontScheme name="Wood Type">
      <a:majorFont>
        <a:latin typeface="Rockwell Condensed" panose="02060603050405020104"/>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panose="02060603020205020403"/>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Wood Type">
      <a:fillStyleLst>
        <a:solidFill>
          <a:schemeClr val="phClr"/>
        </a:solidFill>
        <a:blipFill rotWithShape="1">
          <a:blip xmlns:r="http://schemas.openxmlformats.org/officeDocument/2006/relationships" r:embed="rId1">
            <a:duotone>
              <a:schemeClr val="phClr">
                <a:tint val="70000"/>
                <a:shade val="63000"/>
              </a:schemeClr>
              <a:schemeClr val="phClr">
                <a:tint val="10000"/>
                <a:satMod val="150000"/>
              </a:schemeClr>
            </a:duotone>
          </a:blip>
          <a:tile tx="0" ty="0" sx="60000" sy="59000" flip="none" algn="tl"/>
        </a:blipFill>
        <a:blipFill rotWithShape="1">
          <a:blip xmlns:r="http://schemas.openxmlformats.org/officeDocument/2006/relationships" r:embed="rId1">
            <a:duotone>
              <a:schemeClr val="phClr">
                <a:shade val="36000"/>
                <a:satMod val="120000"/>
              </a:schemeClr>
              <a:schemeClr val="phClr">
                <a:tint val="40000"/>
              </a:schemeClr>
            </a:duotone>
          </a:blip>
          <a:tile tx="0" ty="0" sx="60000" sy="59000" flip="none" algn="tl"/>
        </a:blip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oftEdge rad="12700"/>
          </a:effectLst>
        </a:effectStyle>
        <a:effectStyle>
          <a:effectLst>
            <a:outerShdw blurRad="50800" dist="19050" dir="5400000" algn="tl" rotWithShape="0">
              <a:srgbClr val="000000">
                <a:alpha val="60000"/>
              </a:srgbClr>
            </a:outerShdw>
            <a:softEdge rad="12700"/>
          </a:effectLst>
        </a:effectStyle>
      </a:effectStyleLst>
      <a:bgFillStyleLst>
        <a:solidFill>
          <a:schemeClr val="phClr"/>
        </a:solidFill>
        <a:solidFill>
          <a:schemeClr val="phClr">
            <a:shade val="97000"/>
            <a:satMod val="150000"/>
          </a:schemeClr>
        </a:solidFill>
        <a:blipFill rotWithShape="1">
          <a:blip xmlns:r="http://schemas.openxmlformats.org/officeDocument/2006/relationships" r:embed="rId1">
            <a:duotone>
              <a:schemeClr val="phClr">
                <a:tint val="75000"/>
                <a:shade val="58000"/>
                <a:satMod val="120000"/>
              </a:schemeClr>
              <a:schemeClr val="phClr">
                <a:tint val="50000"/>
                <a:shade val="96000"/>
              </a:schemeClr>
            </a:duotone>
          </a:blip>
          <a:tile tx="0" ty="0" sx="100000" sy="100000" flip="none" algn="tl"/>
        </a:blipFill>
      </a:bgFillStyleLst>
    </a:fmtScheme>
  </a:themeElements>
  <a:objectDefaults/>
  <a:extraClrSchemeLst/>
  <a:extLst>
    <a:ext uri="{05A4C25C-085E-4340-85A3-A5531E510DB2}">
      <thm15:themeFamily xmlns:thm15="http://schemas.microsoft.com/office/thememl/2012/main" name="Wood Type" id="{7ACABC62-BF99-48CF-A9DC-4DB89C7B13DC}" vid="{142A1326-48AB-42A9-8428-CB14AA30176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7203</TotalTime>
  <Words>2153</Words>
  <Application>Microsoft Office PowerPoint</Application>
  <PresentationFormat>On-screen Show (4:3)</PresentationFormat>
  <Paragraphs>241</Paragraphs>
  <Slides>14</Slides>
  <Notes>11</Notes>
  <HiddenSlides>0</HiddenSlides>
  <MMClips>0</MMClips>
  <ScaleCrop>false</ScaleCrop>
  <HeadingPairs>
    <vt:vector size="6" baseType="variant">
      <vt:variant>
        <vt:lpstr>Fonts Used</vt:lpstr>
      </vt:variant>
      <vt:variant>
        <vt:i4>13</vt:i4>
      </vt:variant>
      <vt:variant>
        <vt:lpstr>Theme</vt:lpstr>
      </vt:variant>
      <vt:variant>
        <vt:i4>1</vt:i4>
      </vt:variant>
      <vt:variant>
        <vt:lpstr>Slide Titles</vt:lpstr>
      </vt:variant>
      <vt:variant>
        <vt:i4>14</vt:i4>
      </vt:variant>
    </vt:vector>
  </HeadingPairs>
  <TitlesOfParts>
    <vt:vector size="28" baseType="lpstr">
      <vt:lpstr>B Mitra</vt:lpstr>
      <vt:lpstr>IRANYekan ExtraBold</vt:lpstr>
      <vt:lpstr>Rockwell Condensed</vt:lpstr>
      <vt:lpstr>Rockwell</vt:lpstr>
      <vt:lpstr>Calibri</vt:lpstr>
      <vt:lpstr>IRANYekan Light</vt:lpstr>
      <vt:lpstr>B Zar</vt:lpstr>
      <vt:lpstr>IRANYekanFN</vt:lpstr>
      <vt:lpstr>B Titr</vt:lpstr>
      <vt:lpstr>IRANYekan</vt:lpstr>
      <vt:lpstr>Wingdings</vt:lpstr>
      <vt:lpstr>B Nazanin</vt:lpstr>
      <vt:lpstr>Arial</vt:lpstr>
      <vt:lpstr>Wood Type</vt:lpstr>
      <vt:lpstr>بررسی اثر بخشی ساختارهای نهادی بر تغییرات کاربری زمین</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بــا تشکر</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10th_Policy-Plan-Format</dc:title>
  <dc:creator>Microsoft Office User</dc:creator>
  <cp:lastModifiedBy>Mitra</cp:lastModifiedBy>
  <cp:revision>199</cp:revision>
  <dcterms:created xsi:type="dcterms:W3CDTF">2022-01-09T10:04:46Z</dcterms:created>
  <dcterms:modified xsi:type="dcterms:W3CDTF">2025-01-03T21:28:38Z</dcterms:modified>
</cp:coreProperties>
</file>